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6" r:id="rId4"/>
    <p:sldId id="273" r:id="rId5"/>
    <p:sldId id="272" r:id="rId6"/>
    <p:sldId id="267" r:id="rId7"/>
    <p:sldId id="268" r:id="rId8"/>
    <p:sldId id="269" r:id="rId9"/>
    <p:sldId id="270" r:id="rId10"/>
    <p:sldId id="274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FF11"/>
    <a:srgbClr val="FC1425"/>
    <a:srgbClr val="006600"/>
    <a:srgbClr val="D60093"/>
    <a:srgbClr val="FF00FF"/>
    <a:srgbClr val="FFCCFF"/>
    <a:srgbClr val="FF99FF"/>
    <a:srgbClr val="EE1F2A"/>
    <a:srgbClr val="FF0066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2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2A3F38-99C6-4CFE-ACD6-A1942DC2036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2B831F-956F-4BF1-AE1E-CD0DDD4B3020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Компьютер</a:t>
          </a:r>
          <a:endParaRPr lang="ru-RU" dirty="0"/>
        </a:p>
      </dgm:t>
    </dgm:pt>
    <dgm:pt modelId="{1303662F-B13C-4EBF-9B04-B7E54042C573}" type="parTrans" cxnId="{447A2E55-721E-4239-AA74-EBDABCFE9177}">
      <dgm:prSet/>
      <dgm:spPr/>
      <dgm:t>
        <a:bodyPr/>
        <a:lstStyle/>
        <a:p>
          <a:endParaRPr lang="ru-RU"/>
        </a:p>
      </dgm:t>
    </dgm:pt>
    <dgm:pt modelId="{FE6A732B-0E00-4F16-B1BE-ED0C4D4CF31E}" type="sibTrans" cxnId="{447A2E55-721E-4239-AA74-EBDABCFE9177}">
      <dgm:prSet/>
      <dgm:spPr/>
      <dgm:t>
        <a:bodyPr/>
        <a:lstStyle/>
        <a:p>
          <a:endParaRPr lang="ru-RU"/>
        </a:p>
      </dgm:t>
    </dgm:pt>
    <dgm:pt modelId="{73CDC73F-FD56-48BF-95D3-716407CE3F66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Магнитофон</a:t>
          </a:r>
          <a:endParaRPr lang="ru-RU" dirty="0"/>
        </a:p>
      </dgm:t>
    </dgm:pt>
    <dgm:pt modelId="{1F8736CF-A5AF-4C48-8DED-241F1F61C7A5}" type="parTrans" cxnId="{63127582-A231-45AD-92CD-966548C37303}">
      <dgm:prSet/>
      <dgm:spPr/>
      <dgm:t>
        <a:bodyPr/>
        <a:lstStyle/>
        <a:p>
          <a:endParaRPr lang="ru-RU"/>
        </a:p>
      </dgm:t>
    </dgm:pt>
    <dgm:pt modelId="{344A5430-FE24-4BDC-B992-458E279CC16F}" type="sibTrans" cxnId="{63127582-A231-45AD-92CD-966548C37303}">
      <dgm:prSet/>
      <dgm:spPr/>
      <dgm:t>
        <a:bodyPr/>
        <a:lstStyle/>
        <a:p>
          <a:endParaRPr lang="ru-RU"/>
        </a:p>
      </dgm:t>
    </dgm:pt>
    <dgm:pt modelId="{67885970-CECD-4DB6-A1B4-9BF50D9D035F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Фотоаппарат</a:t>
          </a:r>
          <a:endParaRPr lang="ru-RU" dirty="0"/>
        </a:p>
      </dgm:t>
    </dgm:pt>
    <dgm:pt modelId="{D172AEB5-65B3-431F-886F-4D02D3106A6F}" type="parTrans" cxnId="{5FCDAB5F-C622-4FAD-8145-D028106F8C9D}">
      <dgm:prSet/>
      <dgm:spPr/>
      <dgm:t>
        <a:bodyPr/>
        <a:lstStyle/>
        <a:p>
          <a:endParaRPr lang="ru-RU"/>
        </a:p>
      </dgm:t>
    </dgm:pt>
    <dgm:pt modelId="{247E6153-566A-4025-B12E-D9E95A996DA0}" type="sibTrans" cxnId="{5FCDAB5F-C622-4FAD-8145-D028106F8C9D}">
      <dgm:prSet/>
      <dgm:spPr/>
      <dgm:t>
        <a:bodyPr/>
        <a:lstStyle/>
        <a:p>
          <a:endParaRPr lang="ru-RU"/>
        </a:p>
      </dgm:t>
    </dgm:pt>
    <dgm:pt modelId="{8CA8740F-C361-4E9F-8A1B-4C6CD0468C28}">
      <dgm:prSet phldrT="[Текст]"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Интерактивті  тақта</a:t>
          </a:r>
          <a:endParaRPr lang="ru-RU" dirty="0"/>
        </a:p>
      </dgm:t>
    </dgm:pt>
    <dgm:pt modelId="{FC4E6203-6AA5-4751-891F-F6E2BBED1694}" type="parTrans" cxnId="{9ED19038-1101-4BCF-A34A-4841D9E80743}">
      <dgm:prSet/>
      <dgm:spPr/>
      <dgm:t>
        <a:bodyPr/>
        <a:lstStyle/>
        <a:p>
          <a:endParaRPr lang="ru-RU"/>
        </a:p>
      </dgm:t>
    </dgm:pt>
    <dgm:pt modelId="{C49570E5-1E3E-423E-B65E-AC1F005B0C5B}" type="sibTrans" cxnId="{9ED19038-1101-4BCF-A34A-4841D9E80743}">
      <dgm:prSet/>
      <dgm:spPr/>
      <dgm:t>
        <a:bodyPr/>
        <a:lstStyle/>
        <a:p>
          <a:endParaRPr lang="ru-RU"/>
        </a:p>
      </dgm:t>
    </dgm:pt>
    <dgm:pt modelId="{C71D0BF1-CB3C-431D-9851-FD6B4807AB8D}">
      <dgm:prSet/>
      <dgm:spPr/>
      <dgm:t>
        <a:bodyPr/>
        <a:lstStyle/>
        <a:p>
          <a:r>
            <a:rPr lang="kk-KZ" altLang="ru-RU" b="1" dirty="0" smtClean="0">
              <a:latin typeface="Times New Roman" pitchFamily="18" charset="0"/>
              <a:cs typeface="Times New Roman" pitchFamily="18" charset="0"/>
            </a:rPr>
            <a:t>Теледидар</a:t>
          </a:r>
          <a:endParaRPr lang="ru-RU" altLang="ru-RU" b="1" dirty="0">
            <a:latin typeface="Times New Roman" pitchFamily="18" charset="0"/>
            <a:cs typeface="Times New Roman" pitchFamily="18" charset="0"/>
          </a:endParaRPr>
        </a:p>
      </dgm:t>
    </dgm:pt>
    <dgm:pt modelId="{C23D0676-DA22-4A2A-8570-96B2D75B9FD8}" type="parTrans" cxnId="{3664F8A5-77DC-4183-8401-E5A08E0353C2}">
      <dgm:prSet/>
      <dgm:spPr/>
      <dgm:t>
        <a:bodyPr/>
        <a:lstStyle/>
        <a:p>
          <a:endParaRPr lang="ru-RU"/>
        </a:p>
      </dgm:t>
    </dgm:pt>
    <dgm:pt modelId="{20F9EF90-3E3C-4265-BC12-5803189CC600}" type="sibTrans" cxnId="{3664F8A5-77DC-4183-8401-E5A08E0353C2}">
      <dgm:prSet/>
      <dgm:spPr/>
      <dgm:t>
        <a:bodyPr/>
        <a:lstStyle/>
        <a:p>
          <a:endParaRPr lang="ru-RU"/>
        </a:p>
      </dgm:t>
    </dgm:pt>
    <dgm:pt modelId="{2501D962-DF1F-417E-AC8C-76CEE8123E87}" type="pres">
      <dgm:prSet presAssocID="{0F2A3F38-99C6-4CFE-ACD6-A1942DC203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105F3-7B2B-4CDB-A330-BA3CEEF56209}" type="pres">
      <dgm:prSet presAssocID="{2C2B831F-956F-4BF1-AE1E-CD0DDD4B3020}" presName="parentLin" presStyleCnt="0"/>
      <dgm:spPr/>
    </dgm:pt>
    <dgm:pt modelId="{F23AE4D1-12EA-485C-B920-1612AF2E4484}" type="pres">
      <dgm:prSet presAssocID="{2C2B831F-956F-4BF1-AE1E-CD0DDD4B302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C876EA6-B640-44E2-A448-44C89D3E007B}" type="pres">
      <dgm:prSet presAssocID="{2C2B831F-956F-4BF1-AE1E-CD0DDD4B30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D2987-63FD-488E-AE03-156A7F2785A7}" type="pres">
      <dgm:prSet presAssocID="{2C2B831F-956F-4BF1-AE1E-CD0DDD4B3020}" presName="negativeSpace" presStyleCnt="0"/>
      <dgm:spPr/>
    </dgm:pt>
    <dgm:pt modelId="{83D4DF78-9A46-4BCB-A524-A8FA0590D3A0}" type="pres">
      <dgm:prSet presAssocID="{2C2B831F-956F-4BF1-AE1E-CD0DDD4B3020}" presName="childText" presStyleLbl="conFgAcc1" presStyleIdx="0" presStyleCnt="5">
        <dgm:presLayoutVars>
          <dgm:bulletEnabled val="1"/>
        </dgm:presLayoutVars>
      </dgm:prSet>
      <dgm:spPr/>
    </dgm:pt>
    <dgm:pt modelId="{618F6ADC-EFE2-47F7-97B5-FE44509C2F40}" type="pres">
      <dgm:prSet presAssocID="{FE6A732B-0E00-4F16-B1BE-ED0C4D4CF31E}" presName="spaceBetweenRectangles" presStyleCnt="0"/>
      <dgm:spPr/>
    </dgm:pt>
    <dgm:pt modelId="{457F2BE3-E98F-44D0-B188-6A53ED2CF5F8}" type="pres">
      <dgm:prSet presAssocID="{73CDC73F-FD56-48BF-95D3-716407CE3F66}" presName="parentLin" presStyleCnt="0"/>
      <dgm:spPr/>
    </dgm:pt>
    <dgm:pt modelId="{246B259B-E1BD-4601-B523-8B3C6FF55B0B}" type="pres">
      <dgm:prSet presAssocID="{73CDC73F-FD56-48BF-95D3-716407CE3F6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B71DE43-B057-4E65-BDD0-D3AC2A17F5B1}" type="pres">
      <dgm:prSet presAssocID="{73CDC73F-FD56-48BF-95D3-716407CE3F6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B25F-DAB7-4419-8E1B-D4BB876891AB}" type="pres">
      <dgm:prSet presAssocID="{73CDC73F-FD56-48BF-95D3-716407CE3F66}" presName="negativeSpace" presStyleCnt="0"/>
      <dgm:spPr/>
    </dgm:pt>
    <dgm:pt modelId="{17B6C11B-090E-488E-AD9D-12666C467740}" type="pres">
      <dgm:prSet presAssocID="{73CDC73F-FD56-48BF-95D3-716407CE3F66}" presName="childText" presStyleLbl="conFgAcc1" presStyleIdx="1" presStyleCnt="5">
        <dgm:presLayoutVars>
          <dgm:bulletEnabled val="1"/>
        </dgm:presLayoutVars>
      </dgm:prSet>
      <dgm:spPr/>
    </dgm:pt>
    <dgm:pt modelId="{DAF01386-80CC-4715-A213-DEAAB11554F0}" type="pres">
      <dgm:prSet presAssocID="{344A5430-FE24-4BDC-B992-458E279CC16F}" presName="spaceBetweenRectangles" presStyleCnt="0"/>
      <dgm:spPr/>
    </dgm:pt>
    <dgm:pt modelId="{9FE82CD4-2EDE-4503-8EF7-F9684F8BF08F}" type="pres">
      <dgm:prSet presAssocID="{67885970-CECD-4DB6-A1B4-9BF50D9D035F}" presName="parentLin" presStyleCnt="0"/>
      <dgm:spPr/>
    </dgm:pt>
    <dgm:pt modelId="{3223DC4D-AF32-4050-A5F7-3A8CD21599AA}" type="pres">
      <dgm:prSet presAssocID="{67885970-CECD-4DB6-A1B4-9BF50D9D035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48F22AD-FBCE-4850-B54D-AEFA15806799}" type="pres">
      <dgm:prSet presAssocID="{67885970-CECD-4DB6-A1B4-9BF50D9D035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5CFA-3115-466A-B3E0-57C4C081DD7C}" type="pres">
      <dgm:prSet presAssocID="{67885970-CECD-4DB6-A1B4-9BF50D9D035F}" presName="negativeSpace" presStyleCnt="0"/>
      <dgm:spPr/>
    </dgm:pt>
    <dgm:pt modelId="{B8C71D26-C333-4BE7-A3AC-46BBA83575FF}" type="pres">
      <dgm:prSet presAssocID="{67885970-CECD-4DB6-A1B4-9BF50D9D035F}" presName="childText" presStyleLbl="conFgAcc1" presStyleIdx="2" presStyleCnt="5">
        <dgm:presLayoutVars>
          <dgm:bulletEnabled val="1"/>
        </dgm:presLayoutVars>
      </dgm:prSet>
      <dgm:spPr/>
    </dgm:pt>
    <dgm:pt modelId="{000AE985-5DB1-4361-8E83-037F9869F5BF}" type="pres">
      <dgm:prSet presAssocID="{247E6153-566A-4025-B12E-D9E95A996DA0}" presName="spaceBetweenRectangles" presStyleCnt="0"/>
      <dgm:spPr/>
    </dgm:pt>
    <dgm:pt modelId="{45694F35-3892-4FB8-9C2E-FB3E99394BCB}" type="pres">
      <dgm:prSet presAssocID="{8CA8740F-C361-4E9F-8A1B-4C6CD0468C28}" presName="parentLin" presStyleCnt="0"/>
      <dgm:spPr/>
    </dgm:pt>
    <dgm:pt modelId="{A5032D33-EEC6-4E35-860F-7A538AD1F47C}" type="pres">
      <dgm:prSet presAssocID="{8CA8740F-C361-4E9F-8A1B-4C6CD0468C2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5A52763-8669-4DFE-BF5A-D9CE00C4C149}" type="pres">
      <dgm:prSet presAssocID="{8CA8740F-C361-4E9F-8A1B-4C6CD0468C2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EC3FA-4D05-47A8-82C1-8484769F487D}" type="pres">
      <dgm:prSet presAssocID="{8CA8740F-C361-4E9F-8A1B-4C6CD0468C28}" presName="negativeSpace" presStyleCnt="0"/>
      <dgm:spPr/>
    </dgm:pt>
    <dgm:pt modelId="{B670F31E-0F94-4663-99A3-7AA7ECEEAC55}" type="pres">
      <dgm:prSet presAssocID="{8CA8740F-C361-4E9F-8A1B-4C6CD0468C28}" presName="childText" presStyleLbl="conFgAcc1" presStyleIdx="3" presStyleCnt="5">
        <dgm:presLayoutVars>
          <dgm:bulletEnabled val="1"/>
        </dgm:presLayoutVars>
      </dgm:prSet>
      <dgm:spPr/>
    </dgm:pt>
    <dgm:pt modelId="{E3C4B634-3696-47FF-B2EF-1506164E549F}" type="pres">
      <dgm:prSet presAssocID="{C49570E5-1E3E-423E-B65E-AC1F005B0C5B}" presName="spaceBetweenRectangles" presStyleCnt="0"/>
      <dgm:spPr/>
    </dgm:pt>
    <dgm:pt modelId="{03CE447F-DF7F-43B1-894B-472DCA9E706E}" type="pres">
      <dgm:prSet presAssocID="{C71D0BF1-CB3C-431D-9851-FD6B4807AB8D}" presName="parentLin" presStyleCnt="0"/>
      <dgm:spPr/>
    </dgm:pt>
    <dgm:pt modelId="{E311EFBE-B9D9-4C18-B7FC-A15D6731B4D5}" type="pres">
      <dgm:prSet presAssocID="{C71D0BF1-CB3C-431D-9851-FD6B4807AB8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B9B81C3-EAE3-4A04-88A1-8F21218F1A28}" type="pres">
      <dgm:prSet presAssocID="{C71D0BF1-CB3C-431D-9851-FD6B4807AB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6B288-59E5-4698-A646-03D2DA16ACFD}" type="pres">
      <dgm:prSet presAssocID="{C71D0BF1-CB3C-431D-9851-FD6B4807AB8D}" presName="negativeSpace" presStyleCnt="0"/>
      <dgm:spPr/>
    </dgm:pt>
    <dgm:pt modelId="{42A769AB-4053-4AA4-9AEC-C3BC2A524604}" type="pres">
      <dgm:prSet presAssocID="{C71D0BF1-CB3C-431D-9851-FD6B4807AB8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12D7E2E-E1E2-4EC6-89DF-74F93EB7FD0C}" type="presOf" srcId="{67885970-CECD-4DB6-A1B4-9BF50D9D035F}" destId="{3223DC4D-AF32-4050-A5F7-3A8CD21599AA}" srcOrd="0" destOrd="0" presId="urn:microsoft.com/office/officeart/2005/8/layout/list1"/>
    <dgm:cxn modelId="{403D7416-F71F-4ABC-A6A0-A7C74DF2E9F5}" type="presOf" srcId="{67885970-CECD-4DB6-A1B4-9BF50D9D035F}" destId="{A48F22AD-FBCE-4850-B54D-AEFA15806799}" srcOrd="1" destOrd="0" presId="urn:microsoft.com/office/officeart/2005/8/layout/list1"/>
    <dgm:cxn modelId="{849DDDD7-901A-46F4-A7A0-794B5748B13F}" type="presOf" srcId="{0F2A3F38-99C6-4CFE-ACD6-A1942DC20369}" destId="{2501D962-DF1F-417E-AC8C-76CEE8123E87}" srcOrd="0" destOrd="0" presId="urn:microsoft.com/office/officeart/2005/8/layout/list1"/>
    <dgm:cxn modelId="{89ECB73A-FA22-4276-8CD2-030C1E872F9D}" type="presOf" srcId="{2C2B831F-956F-4BF1-AE1E-CD0DDD4B3020}" destId="{0C876EA6-B640-44E2-A448-44C89D3E007B}" srcOrd="1" destOrd="0" presId="urn:microsoft.com/office/officeart/2005/8/layout/list1"/>
    <dgm:cxn modelId="{4D8A297D-9CEF-4E73-888E-F17B2409163A}" type="presOf" srcId="{73CDC73F-FD56-48BF-95D3-716407CE3F66}" destId="{246B259B-E1BD-4601-B523-8B3C6FF55B0B}" srcOrd="0" destOrd="0" presId="urn:microsoft.com/office/officeart/2005/8/layout/list1"/>
    <dgm:cxn modelId="{65E7AA61-A8F3-4B8C-8BBD-09C4D0951634}" type="presOf" srcId="{8CA8740F-C361-4E9F-8A1B-4C6CD0468C28}" destId="{A5032D33-EEC6-4E35-860F-7A538AD1F47C}" srcOrd="0" destOrd="0" presId="urn:microsoft.com/office/officeart/2005/8/layout/list1"/>
    <dgm:cxn modelId="{080C618A-5C94-4993-8090-4A9E2AEB9B42}" type="presOf" srcId="{2C2B831F-956F-4BF1-AE1E-CD0DDD4B3020}" destId="{F23AE4D1-12EA-485C-B920-1612AF2E4484}" srcOrd="0" destOrd="0" presId="urn:microsoft.com/office/officeart/2005/8/layout/list1"/>
    <dgm:cxn modelId="{DADF4CCA-1097-4FE6-A30B-CF0C130862FE}" type="presOf" srcId="{C71D0BF1-CB3C-431D-9851-FD6B4807AB8D}" destId="{E311EFBE-B9D9-4C18-B7FC-A15D6731B4D5}" srcOrd="0" destOrd="0" presId="urn:microsoft.com/office/officeart/2005/8/layout/list1"/>
    <dgm:cxn modelId="{9ED19038-1101-4BCF-A34A-4841D9E80743}" srcId="{0F2A3F38-99C6-4CFE-ACD6-A1942DC20369}" destId="{8CA8740F-C361-4E9F-8A1B-4C6CD0468C28}" srcOrd="3" destOrd="0" parTransId="{FC4E6203-6AA5-4751-891F-F6E2BBED1694}" sibTransId="{C49570E5-1E3E-423E-B65E-AC1F005B0C5B}"/>
    <dgm:cxn modelId="{447A2E55-721E-4239-AA74-EBDABCFE9177}" srcId="{0F2A3F38-99C6-4CFE-ACD6-A1942DC20369}" destId="{2C2B831F-956F-4BF1-AE1E-CD0DDD4B3020}" srcOrd="0" destOrd="0" parTransId="{1303662F-B13C-4EBF-9B04-B7E54042C573}" sibTransId="{FE6A732B-0E00-4F16-B1BE-ED0C4D4CF31E}"/>
    <dgm:cxn modelId="{8455DE9F-8363-466D-8F59-A92B43E85906}" type="presOf" srcId="{73CDC73F-FD56-48BF-95D3-716407CE3F66}" destId="{9B71DE43-B057-4E65-BDD0-D3AC2A17F5B1}" srcOrd="1" destOrd="0" presId="urn:microsoft.com/office/officeart/2005/8/layout/list1"/>
    <dgm:cxn modelId="{63127582-A231-45AD-92CD-966548C37303}" srcId="{0F2A3F38-99C6-4CFE-ACD6-A1942DC20369}" destId="{73CDC73F-FD56-48BF-95D3-716407CE3F66}" srcOrd="1" destOrd="0" parTransId="{1F8736CF-A5AF-4C48-8DED-241F1F61C7A5}" sibTransId="{344A5430-FE24-4BDC-B992-458E279CC16F}"/>
    <dgm:cxn modelId="{5FCDAB5F-C622-4FAD-8145-D028106F8C9D}" srcId="{0F2A3F38-99C6-4CFE-ACD6-A1942DC20369}" destId="{67885970-CECD-4DB6-A1B4-9BF50D9D035F}" srcOrd="2" destOrd="0" parTransId="{D172AEB5-65B3-431F-886F-4D02D3106A6F}" sibTransId="{247E6153-566A-4025-B12E-D9E95A996DA0}"/>
    <dgm:cxn modelId="{A6747338-F4C7-4EA0-A4D6-2E505942BE23}" type="presOf" srcId="{C71D0BF1-CB3C-431D-9851-FD6B4807AB8D}" destId="{3B9B81C3-EAE3-4A04-88A1-8F21218F1A28}" srcOrd="1" destOrd="0" presId="urn:microsoft.com/office/officeart/2005/8/layout/list1"/>
    <dgm:cxn modelId="{3664F8A5-77DC-4183-8401-E5A08E0353C2}" srcId="{0F2A3F38-99C6-4CFE-ACD6-A1942DC20369}" destId="{C71D0BF1-CB3C-431D-9851-FD6B4807AB8D}" srcOrd="4" destOrd="0" parTransId="{C23D0676-DA22-4A2A-8570-96B2D75B9FD8}" sibTransId="{20F9EF90-3E3C-4265-BC12-5803189CC600}"/>
    <dgm:cxn modelId="{41FCB347-BFE3-4527-82A7-D80EF73902E3}" type="presOf" srcId="{8CA8740F-C361-4E9F-8A1B-4C6CD0468C28}" destId="{45A52763-8669-4DFE-BF5A-D9CE00C4C149}" srcOrd="1" destOrd="0" presId="urn:microsoft.com/office/officeart/2005/8/layout/list1"/>
    <dgm:cxn modelId="{790BD3B8-0728-4016-907A-36D374916172}" type="presParOf" srcId="{2501D962-DF1F-417E-AC8C-76CEE8123E87}" destId="{B80105F3-7B2B-4CDB-A330-BA3CEEF56209}" srcOrd="0" destOrd="0" presId="urn:microsoft.com/office/officeart/2005/8/layout/list1"/>
    <dgm:cxn modelId="{4FBF3B36-3A04-4EE3-9A41-2727D224BE82}" type="presParOf" srcId="{B80105F3-7B2B-4CDB-A330-BA3CEEF56209}" destId="{F23AE4D1-12EA-485C-B920-1612AF2E4484}" srcOrd="0" destOrd="0" presId="urn:microsoft.com/office/officeart/2005/8/layout/list1"/>
    <dgm:cxn modelId="{0CB64B36-D62E-4F1D-80EE-2B71B5E33E25}" type="presParOf" srcId="{B80105F3-7B2B-4CDB-A330-BA3CEEF56209}" destId="{0C876EA6-B640-44E2-A448-44C89D3E007B}" srcOrd="1" destOrd="0" presId="urn:microsoft.com/office/officeart/2005/8/layout/list1"/>
    <dgm:cxn modelId="{82C66C3C-3512-4CA5-B6CD-284E12FAA58B}" type="presParOf" srcId="{2501D962-DF1F-417E-AC8C-76CEE8123E87}" destId="{D5BD2987-63FD-488E-AE03-156A7F2785A7}" srcOrd="1" destOrd="0" presId="urn:microsoft.com/office/officeart/2005/8/layout/list1"/>
    <dgm:cxn modelId="{6842BBCD-DB61-4B80-9C57-2BF28428318B}" type="presParOf" srcId="{2501D962-DF1F-417E-AC8C-76CEE8123E87}" destId="{83D4DF78-9A46-4BCB-A524-A8FA0590D3A0}" srcOrd="2" destOrd="0" presId="urn:microsoft.com/office/officeart/2005/8/layout/list1"/>
    <dgm:cxn modelId="{6699F4E6-C7B4-4D22-B96B-1FF2CB28DA26}" type="presParOf" srcId="{2501D962-DF1F-417E-AC8C-76CEE8123E87}" destId="{618F6ADC-EFE2-47F7-97B5-FE44509C2F40}" srcOrd="3" destOrd="0" presId="urn:microsoft.com/office/officeart/2005/8/layout/list1"/>
    <dgm:cxn modelId="{9636A90F-0390-40BB-8B16-1741C3BECD03}" type="presParOf" srcId="{2501D962-DF1F-417E-AC8C-76CEE8123E87}" destId="{457F2BE3-E98F-44D0-B188-6A53ED2CF5F8}" srcOrd="4" destOrd="0" presId="urn:microsoft.com/office/officeart/2005/8/layout/list1"/>
    <dgm:cxn modelId="{B9754D55-730B-469B-AE96-46707DBAE5DA}" type="presParOf" srcId="{457F2BE3-E98F-44D0-B188-6A53ED2CF5F8}" destId="{246B259B-E1BD-4601-B523-8B3C6FF55B0B}" srcOrd="0" destOrd="0" presId="urn:microsoft.com/office/officeart/2005/8/layout/list1"/>
    <dgm:cxn modelId="{BB4ED584-391B-440F-9EAB-6C54FF182263}" type="presParOf" srcId="{457F2BE3-E98F-44D0-B188-6A53ED2CF5F8}" destId="{9B71DE43-B057-4E65-BDD0-D3AC2A17F5B1}" srcOrd="1" destOrd="0" presId="urn:microsoft.com/office/officeart/2005/8/layout/list1"/>
    <dgm:cxn modelId="{91A0D11B-6CEA-46F2-A562-68B8FB5505F5}" type="presParOf" srcId="{2501D962-DF1F-417E-AC8C-76CEE8123E87}" destId="{051EB25F-DAB7-4419-8E1B-D4BB876891AB}" srcOrd="5" destOrd="0" presId="urn:microsoft.com/office/officeart/2005/8/layout/list1"/>
    <dgm:cxn modelId="{6D0C9C29-5CAC-4AD6-A6EB-93453144B7D6}" type="presParOf" srcId="{2501D962-DF1F-417E-AC8C-76CEE8123E87}" destId="{17B6C11B-090E-488E-AD9D-12666C467740}" srcOrd="6" destOrd="0" presId="urn:microsoft.com/office/officeart/2005/8/layout/list1"/>
    <dgm:cxn modelId="{71DCA48C-A0F7-45AA-9B12-31E1A90B8035}" type="presParOf" srcId="{2501D962-DF1F-417E-AC8C-76CEE8123E87}" destId="{DAF01386-80CC-4715-A213-DEAAB11554F0}" srcOrd="7" destOrd="0" presId="urn:microsoft.com/office/officeart/2005/8/layout/list1"/>
    <dgm:cxn modelId="{B3278EDE-CD83-468B-8200-B1415F2F7666}" type="presParOf" srcId="{2501D962-DF1F-417E-AC8C-76CEE8123E87}" destId="{9FE82CD4-2EDE-4503-8EF7-F9684F8BF08F}" srcOrd="8" destOrd="0" presId="urn:microsoft.com/office/officeart/2005/8/layout/list1"/>
    <dgm:cxn modelId="{F0C6E9E7-733B-4628-9362-8A61DCBCDDEC}" type="presParOf" srcId="{9FE82CD4-2EDE-4503-8EF7-F9684F8BF08F}" destId="{3223DC4D-AF32-4050-A5F7-3A8CD21599AA}" srcOrd="0" destOrd="0" presId="urn:microsoft.com/office/officeart/2005/8/layout/list1"/>
    <dgm:cxn modelId="{C02F8EB9-3CEE-4CF6-BCC6-CB091B2B3B3F}" type="presParOf" srcId="{9FE82CD4-2EDE-4503-8EF7-F9684F8BF08F}" destId="{A48F22AD-FBCE-4850-B54D-AEFA15806799}" srcOrd="1" destOrd="0" presId="urn:microsoft.com/office/officeart/2005/8/layout/list1"/>
    <dgm:cxn modelId="{2156772F-18BE-4005-BA49-B72312B26672}" type="presParOf" srcId="{2501D962-DF1F-417E-AC8C-76CEE8123E87}" destId="{CAB55CFA-3115-466A-B3E0-57C4C081DD7C}" srcOrd="9" destOrd="0" presId="urn:microsoft.com/office/officeart/2005/8/layout/list1"/>
    <dgm:cxn modelId="{4E08DDFE-FE65-4DD3-87FF-A97E8E231C06}" type="presParOf" srcId="{2501D962-DF1F-417E-AC8C-76CEE8123E87}" destId="{B8C71D26-C333-4BE7-A3AC-46BBA83575FF}" srcOrd="10" destOrd="0" presId="urn:microsoft.com/office/officeart/2005/8/layout/list1"/>
    <dgm:cxn modelId="{A59F1C1B-7030-4F9A-8F5D-C35CDC9E72C0}" type="presParOf" srcId="{2501D962-DF1F-417E-AC8C-76CEE8123E87}" destId="{000AE985-5DB1-4361-8E83-037F9869F5BF}" srcOrd="11" destOrd="0" presId="urn:microsoft.com/office/officeart/2005/8/layout/list1"/>
    <dgm:cxn modelId="{84F96F37-FD16-411F-9A72-7CA3D6810B4A}" type="presParOf" srcId="{2501D962-DF1F-417E-AC8C-76CEE8123E87}" destId="{45694F35-3892-4FB8-9C2E-FB3E99394BCB}" srcOrd="12" destOrd="0" presId="urn:microsoft.com/office/officeart/2005/8/layout/list1"/>
    <dgm:cxn modelId="{1D02140F-6D78-4D70-AA05-DAC12BDD268E}" type="presParOf" srcId="{45694F35-3892-4FB8-9C2E-FB3E99394BCB}" destId="{A5032D33-EEC6-4E35-860F-7A538AD1F47C}" srcOrd="0" destOrd="0" presId="urn:microsoft.com/office/officeart/2005/8/layout/list1"/>
    <dgm:cxn modelId="{68A072EE-5B57-475A-8904-47DDC34EA0F8}" type="presParOf" srcId="{45694F35-3892-4FB8-9C2E-FB3E99394BCB}" destId="{45A52763-8669-4DFE-BF5A-D9CE00C4C149}" srcOrd="1" destOrd="0" presId="urn:microsoft.com/office/officeart/2005/8/layout/list1"/>
    <dgm:cxn modelId="{DADA08FF-D100-4BE9-9623-FBFDAE1A9E0A}" type="presParOf" srcId="{2501D962-DF1F-417E-AC8C-76CEE8123E87}" destId="{F7CEC3FA-4D05-47A8-82C1-8484769F487D}" srcOrd="13" destOrd="0" presId="urn:microsoft.com/office/officeart/2005/8/layout/list1"/>
    <dgm:cxn modelId="{A3075165-F163-4310-A41F-0EC729930FA8}" type="presParOf" srcId="{2501D962-DF1F-417E-AC8C-76CEE8123E87}" destId="{B670F31E-0F94-4663-99A3-7AA7ECEEAC55}" srcOrd="14" destOrd="0" presId="urn:microsoft.com/office/officeart/2005/8/layout/list1"/>
    <dgm:cxn modelId="{4C92FC69-9647-48FC-B7F9-59287C3DFEA2}" type="presParOf" srcId="{2501D962-DF1F-417E-AC8C-76CEE8123E87}" destId="{E3C4B634-3696-47FF-B2EF-1506164E549F}" srcOrd="15" destOrd="0" presId="urn:microsoft.com/office/officeart/2005/8/layout/list1"/>
    <dgm:cxn modelId="{D3DCD701-47DC-4217-9C61-2632F749D735}" type="presParOf" srcId="{2501D962-DF1F-417E-AC8C-76CEE8123E87}" destId="{03CE447F-DF7F-43B1-894B-472DCA9E706E}" srcOrd="16" destOrd="0" presId="urn:microsoft.com/office/officeart/2005/8/layout/list1"/>
    <dgm:cxn modelId="{E70E7083-68CF-4B0D-AFBC-599BEABF09A1}" type="presParOf" srcId="{03CE447F-DF7F-43B1-894B-472DCA9E706E}" destId="{E311EFBE-B9D9-4C18-B7FC-A15D6731B4D5}" srcOrd="0" destOrd="0" presId="urn:microsoft.com/office/officeart/2005/8/layout/list1"/>
    <dgm:cxn modelId="{98B20159-D42A-442E-82DA-E1637BA6CAAA}" type="presParOf" srcId="{03CE447F-DF7F-43B1-894B-472DCA9E706E}" destId="{3B9B81C3-EAE3-4A04-88A1-8F21218F1A28}" srcOrd="1" destOrd="0" presId="urn:microsoft.com/office/officeart/2005/8/layout/list1"/>
    <dgm:cxn modelId="{3746F018-9AB0-4FF8-A803-69AEF65D4C72}" type="presParOf" srcId="{2501D962-DF1F-417E-AC8C-76CEE8123E87}" destId="{AAA6B288-59E5-4698-A646-03D2DA16ACFD}" srcOrd="17" destOrd="0" presId="urn:microsoft.com/office/officeart/2005/8/layout/list1"/>
    <dgm:cxn modelId="{2D02D628-7482-4EB3-B4D8-01DA84034CE1}" type="presParOf" srcId="{2501D962-DF1F-417E-AC8C-76CEE8123E87}" destId="{42A769AB-4053-4AA4-9AEC-C3BC2A524604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AFEAA-4A16-446F-ADB3-EACF282438E5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877EBF-6CEA-4BF1-A725-AAC08F411770}">
      <dgm:prSet phldrT="[Текст]"/>
      <dgm:spPr/>
      <dgm:t>
        <a:bodyPr/>
        <a:lstStyle/>
        <a:p>
          <a:r>
            <a:rPr lang="ru-RU" b="1" i="1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оқу, әдістемелік және ғылыми ақпараттарға қол жеткізу</a:t>
          </a:r>
          <a:endParaRPr lang="ru-RU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9A447E55-C178-48D4-A159-56D3B6BC4E4E}" type="parTrans" cxnId="{4AFC8577-8F20-454D-A67B-BB0D477C13D0}">
      <dgm:prSet/>
      <dgm:spPr/>
      <dgm:t>
        <a:bodyPr/>
        <a:lstStyle/>
        <a:p>
          <a:endParaRPr lang="ru-RU"/>
        </a:p>
      </dgm:t>
    </dgm:pt>
    <dgm:pt modelId="{C9CEE975-CC9E-479B-B058-67EA53B6E040}" type="sibTrans" cxnId="{4AFC8577-8F20-454D-A67B-BB0D477C13D0}">
      <dgm:prSet/>
      <dgm:spPr>
        <a:solidFill>
          <a:srgbClr val="FC1425">
            <a:alpha val="90000"/>
          </a:srgbClr>
        </a:solidFill>
      </dgm:spPr>
      <dgm:t>
        <a:bodyPr/>
        <a:lstStyle/>
        <a:p>
          <a:endParaRPr lang="ru-RU"/>
        </a:p>
      </dgm:t>
    </dgm:pt>
    <dgm:pt modelId="{BB466DD2-CD50-4E4C-95E6-72C96065BEED}">
      <dgm:prSet/>
      <dgm:spPr/>
      <dgm:t>
        <a:bodyPr/>
        <a:lstStyle/>
        <a:p>
          <a:r>
            <a:rPr lang="kk-KZ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кеңестік көмек беруді жедел ұйымдастыру</a:t>
          </a:r>
          <a:endParaRPr lang="kk-KZ" b="1" i="1" dirty="0" smtClean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15D4D3-D9F9-4A18-B769-3CF2CA95D94F}" type="parTrans" cxnId="{7106EA74-7443-4AC6-BFB4-D50F53B7BBEF}">
      <dgm:prSet/>
      <dgm:spPr/>
      <dgm:t>
        <a:bodyPr/>
        <a:lstStyle/>
        <a:p>
          <a:endParaRPr lang="ru-RU"/>
        </a:p>
      </dgm:t>
    </dgm:pt>
    <dgm:pt modelId="{0D0D9AEF-B683-4F66-AC9A-8AEC123C95A5}" type="sibTrans" cxnId="{7106EA74-7443-4AC6-BFB4-D50F53B7BBEF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589FD05-1E81-4B87-BBC9-B2ED6BC41E19}">
      <dgm:prSet/>
      <dgm:spPr/>
      <dgm:t>
        <a:bodyPr/>
        <a:lstStyle/>
        <a:p>
          <a:r>
            <a:rPr lang="kk-KZ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нақты уақыт режимінде виртуалды сабақтарды жүргізу</a:t>
          </a:r>
          <a:endParaRPr lang="kk-KZ" b="1" i="1" dirty="0" smtClean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AC246-788E-4F6E-9D99-4B0FFF3682FC}" type="parTrans" cxnId="{A4849B8C-1542-4A3C-B4D1-29E9B17B1C45}">
      <dgm:prSet/>
      <dgm:spPr/>
      <dgm:t>
        <a:bodyPr/>
        <a:lstStyle/>
        <a:p>
          <a:endParaRPr lang="ru-RU"/>
        </a:p>
      </dgm:t>
    </dgm:pt>
    <dgm:pt modelId="{02234253-0426-4954-9272-C6959BABD0EA}" type="sibTrans" cxnId="{A4849B8C-1542-4A3C-B4D1-29E9B17B1C45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7AE5EE57-6570-4627-9331-97F06667BDD8}">
      <dgm:prSet/>
      <dgm:spPr/>
      <dgm:t>
        <a:bodyPr/>
        <a:lstStyle/>
        <a:p>
          <a:r>
            <a: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қашықтықтан оқытуды ұйымдастыру</a:t>
          </a:r>
          <a:endParaRPr lang="ru-RU" b="1" i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073D7E-6086-4EE1-BD07-0CF8F8FE627D}" type="parTrans" cxnId="{415A26FA-1E6F-440D-8F6F-DBA20389349F}">
      <dgm:prSet/>
      <dgm:spPr/>
      <dgm:t>
        <a:bodyPr/>
        <a:lstStyle/>
        <a:p>
          <a:endParaRPr lang="ru-RU"/>
        </a:p>
      </dgm:t>
    </dgm:pt>
    <dgm:pt modelId="{32C6C92D-63B6-423E-BA10-1AD9501DA8C1}" type="sibTrans" cxnId="{415A26FA-1E6F-440D-8F6F-DBA20389349F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313E7646-3A5E-458A-8366-7C1AC58C168C}">
      <dgm:prSet/>
      <dgm:spPr/>
      <dgm:t>
        <a:bodyPr/>
        <a:lstStyle/>
        <a:p>
          <a:r>
            <a:rPr lang="ru-RU" b="1" i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мүмкіндіктерін береді</a:t>
          </a:r>
          <a:endParaRPr lang="ru-RU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6B32DE-DB2B-4447-BB73-0AC4B2E9261A}" type="parTrans" cxnId="{9156B384-BDCD-4923-AF02-77A75861CDBD}">
      <dgm:prSet/>
      <dgm:spPr/>
      <dgm:t>
        <a:bodyPr/>
        <a:lstStyle/>
        <a:p>
          <a:endParaRPr lang="ru-RU"/>
        </a:p>
      </dgm:t>
    </dgm:pt>
    <dgm:pt modelId="{88685A67-733F-4C4C-B635-FF82A006126B}" type="sibTrans" cxnId="{9156B384-BDCD-4923-AF02-77A75861CDBD}">
      <dgm:prSet/>
      <dgm:spPr/>
      <dgm:t>
        <a:bodyPr/>
        <a:lstStyle/>
        <a:p>
          <a:endParaRPr lang="ru-RU"/>
        </a:p>
      </dgm:t>
    </dgm:pt>
    <dgm:pt modelId="{0AC8F21D-55F3-468E-BBBE-9015B90DCDC4}" type="pres">
      <dgm:prSet presAssocID="{2C2AFEAA-4A16-446F-ADB3-EACF282438E5}" presName="outerComposite" presStyleCnt="0">
        <dgm:presLayoutVars>
          <dgm:chMax val="5"/>
          <dgm:dir val="rev"/>
          <dgm:resizeHandles val="exact"/>
        </dgm:presLayoutVars>
      </dgm:prSet>
      <dgm:spPr/>
    </dgm:pt>
    <dgm:pt modelId="{706617F4-0EE5-472B-80A2-C10043B8D59E}" type="pres">
      <dgm:prSet presAssocID="{2C2AFEAA-4A16-446F-ADB3-EACF282438E5}" presName="dummyMaxCanvas" presStyleCnt="0">
        <dgm:presLayoutVars/>
      </dgm:prSet>
      <dgm:spPr/>
    </dgm:pt>
    <dgm:pt modelId="{1BE083FA-33B2-4C8D-AD1B-7507EE0D0418}" type="pres">
      <dgm:prSet presAssocID="{2C2AFEAA-4A16-446F-ADB3-EACF282438E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90F57-68CC-48C4-BF50-45E32C0A3EA3}" type="pres">
      <dgm:prSet presAssocID="{2C2AFEAA-4A16-446F-ADB3-EACF282438E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4B842-C67B-4C0B-ACE9-953B277D7908}" type="pres">
      <dgm:prSet presAssocID="{2C2AFEAA-4A16-446F-ADB3-EACF282438E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E208F-475D-4286-AB49-CA3764B9F6D6}" type="pres">
      <dgm:prSet presAssocID="{2C2AFEAA-4A16-446F-ADB3-EACF282438E5}" presName="FiveNodes_4" presStyleLbl="node1" presStyleIdx="3" presStyleCnt="5">
        <dgm:presLayoutVars>
          <dgm:bulletEnabled val="1"/>
        </dgm:presLayoutVars>
      </dgm:prSet>
      <dgm:spPr/>
    </dgm:pt>
    <dgm:pt modelId="{F2921F0D-1F59-4730-B17D-241F1EEB7778}" type="pres">
      <dgm:prSet presAssocID="{2C2AFEAA-4A16-446F-ADB3-EACF282438E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56F13-4821-4E5D-87E3-C155AD31B94C}" type="pres">
      <dgm:prSet presAssocID="{2C2AFEAA-4A16-446F-ADB3-EACF282438E5}" presName="FiveConn_1-2" presStyleLbl="fgAccFollowNode1" presStyleIdx="0" presStyleCnt="4">
        <dgm:presLayoutVars>
          <dgm:bulletEnabled val="1"/>
        </dgm:presLayoutVars>
      </dgm:prSet>
      <dgm:spPr/>
    </dgm:pt>
    <dgm:pt modelId="{0EF1A187-2DA3-4F21-B7FB-1CE255115D31}" type="pres">
      <dgm:prSet presAssocID="{2C2AFEAA-4A16-446F-ADB3-EACF282438E5}" presName="FiveConn_2-3" presStyleLbl="fgAccFollowNode1" presStyleIdx="1" presStyleCnt="4">
        <dgm:presLayoutVars>
          <dgm:bulletEnabled val="1"/>
        </dgm:presLayoutVars>
      </dgm:prSet>
      <dgm:spPr/>
    </dgm:pt>
    <dgm:pt modelId="{14DA0B37-0DDA-4B11-A81E-BD28AFDC7B5F}" type="pres">
      <dgm:prSet presAssocID="{2C2AFEAA-4A16-446F-ADB3-EACF282438E5}" presName="FiveConn_3-4" presStyleLbl="fgAccFollowNode1" presStyleIdx="2" presStyleCnt="4">
        <dgm:presLayoutVars>
          <dgm:bulletEnabled val="1"/>
        </dgm:presLayoutVars>
      </dgm:prSet>
      <dgm:spPr/>
    </dgm:pt>
    <dgm:pt modelId="{AF428DD5-1877-4E3C-8EDC-B91717900B2E}" type="pres">
      <dgm:prSet presAssocID="{2C2AFEAA-4A16-446F-ADB3-EACF282438E5}" presName="FiveConn_4-5" presStyleLbl="fgAccFollowNode1" presStyleIdx="3" presStyleCnt="4">
        <dgm:presLayoutVars>
          <dgm:bulletEnabled val="1"/>
        </dgm:presLayoutVars>
      </dgm:prSet>
      <dgm:spPr/>
    </dgm:pt>
    <dgm:pt modelId="{CBBBDB9F-3CC1-4851-A07B-FC1B057C2F96}" type="pres">
      <dgm:prSet presAssocID="{2C2AFEAA-4A16-446F-ADB3-EACF282438E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5AE7A-F39A-4DA0-81C4-324902F23705}" type="pres">
      <dgm:prSet presAssocID="{2C2AFEAA-4A16-446F-ADB3-EACF282438E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C0849-2C77-423C-BBC1-5C513D22578A}" type="pres">
      <dgm:prSet presAssocID="{2C2AFEAA-4A16-446F-ADB3-EACF282438E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CF222-B8EE-4CB1-A77B-3BCC60259D04}" type="pres">
      <dgm:prSet presAssocID="{2C2AFEAA-4A16-446F-ADB3-EACF282438E5}" presName="FiveNodes_4_text" presStyleLbl="node1" presStyleIdx="4" presStyleCnt="5">
        <dgm:presLayoutVars>
          <dgm:bulletEnabled val="1"/>
        </dgm:presLayoutVars>
      </dgm:prSet>
      <dgm:spPr/>
    </dgm:pt>
    <dgm:pt modelId="{B8C477FA-D8CB-4696-9DCB-CB036F32585D}" type="pres">
      <dgm:prSet presAssocID="{2C2AFEAA-4A16-446F-ADB3-EACF282438E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698F3-D812-4180-91FE-573EB3D6D5A1}" type="presOf" srcId="{C9CEE975-CC9E-479B-B058-67EA53B6E040}" destId="{E7456F13-4821-4E5D-87E3-C155AD31B94C}" srcOrd="0" destOrd="0" presId="urn:microsoft.com/office/officeart/2005/8/layout/vProcess5"/>
    <dgm:cxn modelId="{066BFD29-93D3-440D-ACEA-C3D56305D199}" type="presOf" srcId="{36877EBF-6CEA-4BF1-A725-AAC08F411770}" destId="{CBBBDB9F-3CC1-4851-A07B-FC1B057C2F96}" srcOrd="1" destOrd="0" presId="urn:microsoft.com/office/officeart/2005/8/layout/vProcess5"/>
    <dgm:cxn modelId="{DACF58E8-D876-44F9-85D0-257E011BF629}" type="presOf" srcId="{0D0D9AEF-B683-4F66-AC9A-8AEC123C95A5}" destId="{0EF1A187-2DA3-4F21-B7FB-1CE255115D31}" srcOrd="0" destOrd="0" presId="urn:microsoft.com/office/officeart/2005/8/layout/vProcess5"/>
    <dgm:cxn modelId="{4FE9909E-3062-4E20-A4F3-1892362B534F}" type="presOf" srcId="{313E7646-3A5E-458A-8366-7C1AC58C168C}" destId="{B8C477FA-D8CB-4696-9DCB-CB036F32585D}" srcOrd="1" destOrd="0" presId="urn:microsoft.com/office/officeart/2005/8/layout/vProcess5"/>
    <dgm:cxn modelId="{58DF5CE0-EE7E-488D-A95B-BC4D020CF4ED}" type="presOf" srcId="{02234253-0426-4954-9272-C6959BABD0EA}" destId="{14DA0B37-0DDA-4B11-A81E-BD28AFDC7B5F}" srcOrd="0" destOrd="0" presId="urn:microsoft.com/office/officeart/2005/8/layout/vProcess5"/>
    <dgm:cxn modelId="{CD8F53AA-5973-4B03-87DF-3D343F8388A2}" type="presOf" srcId="{7AE5EE57-6570-4627-9331-97F06667BDD8}" destId="{C73CF222-B8EE-4CB1-A77B-3BCC60259D04}" srcOrd="1" destOrd="0" presId="urn:microsoft.com/office/officeart/2005/8/layout/vProcess5"/>
    <dgm:cxn modelId="{A4849B8C-1542-4A3C-B4D1-29E9B17B1C45}" srcId="{2C2AFEAA-4A16-446F-ADB3-EACF282438E5}" destId="{6589FD05-1E81-4B87-BBC9-B2ED6BC41E19}" srcOrd="2" destOrd="0" parTransId="{E15AC246-788E-4F6E-9D99-4B0FFF3682FC}" sibTransId="{02234253-0426-4954-9272-C6959BABD0EA}"/>
    <dgm:cxn modelId="{9156B384-BDCD-4923-AF02-77A75861CDBD}" srcId="{2C2AFEAA-4A16-446F-ADB3-EACF282438E5}" destId="{313E7646-3A5E-458A-8366-7C1AC58C168C}" srcOrd="4" destOrd="0" parTransId="{736B32DE-DB2B-4447-BB73-0AC4B2E9261A}" sibTransId="{88685A67-733F-4C4C-B635-FF82A006126B}"/>
    <dgm:cxn modelId="{99D2D605-BA3A-456E-B806-CE9D53A6CE79}" type="presOf" srcId="{6589FD05-1E81-4B87-BBC9-B2ED6BC41E19}" destId="{F2A4B842-C67B-4C0B-ACE9-953B277D7908}" srcOrd="0" destOrd="0" presId="urn:microsoft.com/office/officeart/2005/8/layout/vProcess5"/>
    <dgm:cxn modelId="{415A26FA-1E6F-440D-8F6F-DBA20389349F}" srcId="{2C2AFEAA-4A16-446F-ADB3-EACF282438E5}" destId="{7AE5EE57-6570-4627-9331-97F06667BDD8}" srcOrd="3" destOrd="0" parTransId="{71073D7E-6086-4EE1-BD07-0CF8F8FE627D}" sibTransId="{32C6C92D-63B6-423E-BA10-1AD9501DA8C1}"/>
    <dgm:cxn modelId="{0C93819C-C275-40DB-8496-E53A876CAC18}" type="presOf" srcId="{BB466DD2-CD50-4E4C-95E6-72C96065BEED}" destId="{3B65AE7A-F39A-4DA0-81C4-324902F23705}" srcOrd="1" destOrd="0" presId="urn:microsoft.com/office/officeart/2005/8/layout/vProcess5"/>
    <dgm:cxn modelId="{27686127-BB11-4C67-9777-C1A5CF7E11C0}" type="presOf" srcId="{6589FD05-1E81-4B87-BBC9-B2ED6BC41E19}" destId="{23BC0849-2C77-423C-BBC1-5C513D22578A}" srcOrd="1" destOrd="0" presId="urn:microsoft.com/office/officeart/2005/8/layout/vProcess5"/>
    <dgm:cxn modelId="{A2A05F28-A79E-48B2-9806-A21D3A554E15}" type="presOf" srcId="{36877EBF-6CEA-4BF1-A725-AAC08F411770}" destId="{1BE083FA-33B2-4C8D-AD1B-7507EE0D0418}" srcOrd="0" destOrd="0" presId="urn:microsoft.com/office/officeart/2005/8/layout/vProcess5"/>
    <dgm:cxn modelId="{0BBCBE3C-6CC0-4247-8D23-5F5857FC0295}" type="presOf" srcId="{2C2AFEAA-4A16-446F-ADB3-EACF282438E5}" destId="{0AC8F21D-55F3-468E-BBBE-9015B90DCDC4}" srcOrd="0" destOrd="0" presId="urn:microsoft.com/office/officeart/2005/8/layout/vProcess5"/>
    <dgm:cxn modelId="{7106EA74-7443-4AC6-BFB4-D50F53B7BBEF}" srcId="{2C2AFEAA-4A16-446F-ADB3-EACF282438E5}" destId="{BB466DD2-CD50-4E4C-95E6-72C96065BEED}" srcOrd="1" destOrd="0" parTransId="{CF15D4D3-D9F9-4A18-B769-3CF2CA95D94F}" sibTransId="{0D0D9AEF-B683-4F66-AC9A-8AEC123C95A5}"/>
    <dgm:cxn modelId="{852D9664-022E-43D2-B510-2B3571D4DC59}" type="presOf" srcId="{313E7646-3A5E-458A-8366-7C1AC58C168C}" destId="{F2921F0D-1F59-4730-B17D-241F1EEB7778}" srcOrd="0" destOrd="0" presId="urn:microsoft.com/office/officeart/2005/8/layout/vProcess5"/>
    <dgm:cxn modelId="{E995761B-08A6-49BF-B136-5BD70D0504CD}" type="presOf" srcId="{7AE5EE57-6570-4627-9331-97F06667BDD8}" destId="{DCFE208F-475D-4286-AB49-CA3764B9F6D6}" srcOrd="0" destOrd="0" presId="urn:microsoft.com/office/officeart/2005/8/layout/vProcess5"/>
    <dgm:cxn modelId="{4AFC8577-8F20-454D-A67B-BB0D477C13D0}" srcId="{2C2AFEAA-4A16-446F-ADB3-EACF282438E5}" destId="{36877EBF-6CEA-4BF1-A725-AAC08F411770}" srcOrd="0" destOrd="0" parTransId="{9A447E55-C178-48D4-A159-56D3B6BC4E4E}" sibTransId="{C9CEE975-CC9E-479B-B058-67EA53B6E040}"/>
    <dgm:cxn modelId="{34A22B51-D173-4E21-80CB-70A41377B82A}" type="presOf" srcId="{32C6C92D-63B6-423E-BA10-1AD9501DA8C1}" destId="{AF428DD5-1877-4E3C-8EDC-B91717900B2E}" srcOrd="0" destOrd="0" presId="urn:microsoft.com/office/officeart/2005/8/layout/vProcess5"/>
    <dgm:cxn modelId="{5B4F89DB-4AA1-4917-AFDD-4A4615EDC323}" type="presOf" srcId="{BB466DD2-CD50-4E4C-95E6-72C96065BEED}" destId="{03190F57-68CC-48C4-BF50-45E32C0A3EA3}" srcOrd="0" destOrd="0" presId="urn:microsoft.com/office/officeart/2005/8/layout/vProcess5"/>
    <dgm:cxn modelId="{7B4DA05D-14E0-4894-9395-91D6E1C49A5D}" type="presParOf" srcId="{0AC8F21D-55F3-468E-BBBE-9015B90DCDC4}" destId="{706617F4-0EE5-472B-80A2-C10043B8D59E}" srcOrd="0" destOrd="0" presId="urn:microsoft.com/office/officeart/2005/8/layout/vProcess5"/>
    <dgm:cxn modelId="{1F551CA4-4FD8-4CC8-BE4C-60680ABA8F8E}" type="presParOf" srcId="{0AC8F21D-55F3-468E-BBBE-9015B90DCDC4}" destId="{1BE083FA-33B2-4C8D-AD1B-7507EE0D0418}" srcOrd="1" destOrd="0" presId="urn:microsoft.com/office/officeart/2005/8/layout/vProcess5"/>
    <dgm:cxn modelId="{EC50CA80-7F4C-4B1E-817E-6976B949A9D7}" type="presParOf" srcId="{0AC8F21D-55F3-468E-BBBE-9015B90DCDC4}" destId="{03190F57-68CC-48C4-BF50-45E32C0A3EA3}" srcOrd="2" destOrd="0" presId="urn:microsoft.com/office/officeart/2005/8/layout/vProcess5"/>
    <dgm:cxn modelId="{D6D9341C-F495-4C1C-B2A2-3AA7B1B3D8E0}" type="presParOf" srcId="{0AC8F21D-55F3-468E-BBBE-9015B90DCDC4}" destId="{F2A4B842-C67B-4C0B-ACE9-953B277D7908}" srcOrd="3" destOrd="0" presId="urn:microsoft.com/office/officeart/2005/8/layout/vProcess5"/>
    <dgm:cxn modelId="{8A3E2AF1-B7F7-4D97-9383-3D7CA315072C}" type="presParOf" srcId="{0AC8F21D-55F3-468E-BBBE-9015B90DCDC4}" destId="{DCFE208F-475D-4286-AB49-CA3764B9F6D6}" srcOrd="4" destOrd="0" presId="urn:microsoft.com/office/officeart/2005/8/layout/vProcess5"/>
    <dgm:cxn modelId="{A7279D04-DAD8-4B15-BA4C-411E8AB8C054}" type="presParOf" srcId="{0AC8F21D-55F3-468E-BBBE-9015B90DCDC4}" destId="{F2921F0D-1F59-4730-B17D-241F1EEB7778}" srcOrd="5" destOrd="0" presId="urn:microsoft.com/office/officeart/2005/8/layout/vProcess5"/>
    <dgm:cxn modelId="{C461D4BB-365D-4C93-A6A6-03BB4644FDFE}" type="presParOf" srcId="{0AC8F21D-55F3-468E-BBBE-9015B90DCDC4}" destId="{E7456F13-4821-4E5D-87E3-C155AD31B94C}" srcOrd="6" destOrd="0" presId="urn:microsoft.com/office/officeart/2005/8/layout/vProcess5"/>
    <dgm:cxn modelId="{05B2329F-5235-4F4D-A058-AE8C1C8118DD}" type="presParOf" srcId="{0AC8F21D-55F3-468E-BBBE-9015B90DCDC4}" destId="{0EF1A187-2DA3-4F21-B7FB-1CE255115D31}" srcOrd="7" destOrd="0" presId="urn:microsoft.com/office/officeart/2005/8/layout/vProcess5"/>
    <dgm:cxn modelId="{61F85EA5-15A7-4020-9D2C-DB9F3856647B}" type="presParOf" srcId="{0AC8F21D-55F3-468E-BBBE-9015B90DCDC4}" destId="{14DA0B37-0DDA-4B11-A81E-BD28AFDC7B5F}" srcOrd="8" destOrd="0" presId="urn:microsoft.com/office/officeart/2005/8/layout/vProcess5"/>
    <dgm:cxn modelId="{E94C6DC0-6FD2-482D-A70C-F63660D2721F}" type="presParOf" srcId="{0AC8F21D-55F3-468E-BBBE-9015B90DCDC4}" destId="{AF428DD5-1877-4E3C-8EDC-B91717900B2E}" srcOrd="9" destOrd="0" presId="urn:microsoft.com/office/officeart/2005/8/layout/vProcess5"/>
    <dgm:cxn modelId="{94A9D2A4-C0DB-4D68-B132-C40EFB21596F}" type="presParOf" srcId="{0AC8F21D-55F3-468E-BBBE-9015B90DCDC4}" destId="{CBBBDB9F-3CC1-4851-A07B-FC1B057C2F96}" srcOrd="10" destOrd="0" presId="urn:microsoft.com/office/officeart/2005/8/layout/vProcess5"/>
    <dgm:cxn modelId="{C136A5F3-1CE7-4779-A3FF-63398CC9182A}" type="presParOf" srcId="{0AC8F21D-55F3-468E-BBBE-9015B90DCDC4}" destId="{3B65AE7A-F39A-4DA0-81C4-324902F23705}" srcOrd="11" destOrd="0" presId="urn:microsoft.com/office/officeart/2005/8/layout/vProcess5"/>
    <dgm:cxn modelId="{11C0DE4B-3C42-4A99-B0F7-48C84A24C4B0}" type="presParOf" srcId="{0AC8F21D-55F3-468E-BBBE-9015B90DCDC4}" destId="{23BC0849-2C77-423C-BBC1-5C513D22578A}" srcOrd="12" destOrd="0" presId="urn:microsoft.com/office/officeart/2005/8/layout/vProcess5"/>
    <dgm:cxn modelId="{606020D1-F28B-445A-B850-9EFCEDECC3EC}" type="presParOf" srcId="{0AC8F21D-55F3-468E-BBBE-9015B90DCDC4}" destId="{C73CF222-B8EE-4CB1-A77B-3BCC60259D04}" srcOrd="13" destOrd="0" presId="urn:microsoft.com/office/officeart/2005/8/layout/vProcess5"/>
    <dgm:cxn modelId="{3E014683-0620-4F22-863D-34A223D115E5}" type="presParOf" srcId="{0AC8F21D-55F3-468E-BBBE-9015B90DCDC4}" destId="{B8C477FA-D8CB-4696-9DCB-CB036F32585D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0852-DDA3-41E7-94C9-B2511D9279C3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56D8A-8698-4BE7-9F4E-F8E576D05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64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054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18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02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47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64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212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07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5E01-E189-4FD0-8489-9387F0A32120}" type="datetimeFigureOut">
              <a:rPr lang="ru-RU" smtClean="0"/>
              <a:pPr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75C23-3C79-41EC-9063-A297347900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59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663" y="772512"/>
            <a:ext cx="9197866" cy="4935264"/>
          </a:xfrm>
        </p:spPr>
        <p:txBody>
          <a:bodyPr>
            <a:noAutofit/>
          </a:bodyPr>
          <a:lstStyle/>
          <a:p>
            <a:pPr fontAlgn="t"/>
            <a:r>
              <a:rPr lang="ru-RU" sz="4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Ақпараттық коммуникациялық технология  арқылы ұйымдастырылған оқу қызметінің  тиімділігін арттыру</a:t>
            </a:r>
            <a:r>
              <a:rPr lang="kk-KZ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bs.twimg.com/media/D8kIFDMWwAAGB9u.png"/>
          <p:cNvPicPr>
            <a:picLocks noChangeAspect="1" noChangeArrowheads="1"/>
          </p:cNvPicPr>
          <p:nvPr/>
        </p:nvPicPr>
        <p:blipFill>
          <a:blip r:embed="rId2"/>
          <a:srcRect l="14063" t="1249" r="15624"/>
          <a:stretch>
            <a:fillRect/>
          </a:stretch>
        </p:blipFill>
        <p:spPr bwMode="auto">
          <a:xfrm>
            <a:off x="9238593" y="4209393"/>
            <a:ext cx="2286000" cy="207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8820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68015" y="1813034"/>
          <a:ext cx="11326648" cy="479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551794" y="252249"/>
            <a:ext cx="10941268" cy="1285577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</a:t>
            </a:r>
            <a:r>
              <a:rPr lang="kk-KZ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ғдарламасын қолдану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1336" y="1067115"/>
            <a:ext cx="4414347" cy="47417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«InShot»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қарапайым бағдарлама, онымен жеңіл әрі сапалы видео роликтерді, ұялы телефон арқылы жасауға ыңғайлы. Қосымша </a:t>
            </a:r>
            <a:r>
              <a:rPr lang="kk-KZ" sz="2400" b="1" i="1" dirty="0" smtClean="0">
                <a:solidFill>
                  <a:srgbClr val="FC1425"/>
                </a:solidFill>
                <a:latin typeface="Times New Roman" pitchFamily="18" charset="0"/>
                <a:cs typeface="Times New Roman" pitchFamily="18" charset="0"/>
              </a:rPr>
              <a:t>Андройт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kk-KZ" sz="2400" b="1" i="1" dirty="0" smtClean="0">
                <a:solidFill>
                  <a:srgbClr val="FC1425"/>
                </a:solidFill>
                <a:latin typeface="Times New Roman" pitchFamily="18" charset="0"/>
                <a:cs typeface="Times New Roman" pitchFamily="18" charset="0"/>
              </a:rPr>
              <a:t>Айос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қолданбалар  суреттерді, фото суреттерді, видеоларды редакциялауға өте тиімді. Бұл бағдарлама тегін және барлығына қол жетімді.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dirty="0" smtClean="0">
                <a:solidFill>
                  <a:srgbClr val="0070C0"/>
                </a:solidFill>
              </a:rPr>
              <a:t>       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3554" name="Picture 2" descr="https://pbs.twimg.com/media/D8kIFDMWwAAGB9u.png"/>
          <p:cNvPicPr>
            <a:picLocks noChangeAspect="1" noChangeArrowheads="1"/>
          </p:cNvPicPr>
          <p:nvPr/>
        </p:nvPicPr>
        <p:blipFill>
          <a:blip r:embed="rId2"/>
          <a:srcRect l="14063" t="1249" r="15624"/>
          <a:stretch>
            <a:fillRect/>
          </a:stretch>
        </p:blipFill>
        <p:spPr bwMode="auto">
          <a:xfrm>
            <a:off x="5202621" y="4193629"/>
            <a:ext cx="2081048" cy="1975628"/>
          </a:xfrm>
          <a:prstGeom prst="rect">
            <a:avLst/>
          </a:prstGeom>
          <a:noFill/>
        </p:spPr>
      </p:pic>
      <p:pic>
        <p:nvPicPr>
          <p:cNvPr id="3074" name="Picture 2" descr="https://mobcompany.info/wp-content/uploads/2019/06/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386" y="851336"/>
            <a:ext cx="6243144" cy="3326525"/>
          </a:xfrm>
          <a:prstGeom prst="rect">
            <a:avLst/>
          </a:prstGeom>
          <a:noFill/>
        </p:spPr>
      </p:pic>
      <p:pic>
        <p:nvPicPr>
          <p:cNvPr id="3076" name="Picture 4" descr="https://www.poynter.org/wp-content/uploads/2019/12/inshot-1500x10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9792" y="4146331"/>
            <a:ext cx="3909849" cy="209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7461" y="1592317"/>
            <a:ext cx="1029488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4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Қазіргі заманда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ақпараттық</a:t>
            </a:r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технологиямен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base"/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әлемдік стандартқа сай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fontAlgn="base"/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жаңа білім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ашу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 fontAlgn="base"/>
            <a:r>
              <a:rPr lang="ru-RU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Н.Ә.Назарбаев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3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56289" y="687256"/>
            <a:ext cx="10011104" cy="107721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Ақпараттық 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ru-RU" b="1" i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коммуникативтік</a:t>
            </a:r>
            <a:r>
              <a:rPr lang="ru-RU" b="1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технология </a:t>
            </a:r>
            <a:r>
              <a:rPr lang="ru-RU" b="1" i="1" dirty="0" err="1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құралдары</a:t>
            </a:r>
            <a:endParaRPr lang="ru-RU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819808" y="1718441"/>
          <a:ext cx="10799378" cy="441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17902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7560" y="643024"/>
            <a:ext cx="11303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(ағылш.тілінен)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қарапайым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интерфейс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1.wp.com/www.technicalfauji.com/wp-content/uploads/2018/12/1200x630wa-1.png?fit=1200%2C630&amp;amp;ssl=1"/>
          <p:cNvPicPr>
            <a:picLocks noChangeAspect="1" noChangeArrowheads="1"/>
          </p:cNvPicPr>
          <p:nvPr/>
        </p:nvPicPr>
        <p:blipFill>
          <a:blip r:embed="rId2"/>
          <a:srcRect l="29505" t="12170" r="30477" b="9667"/>
          <a:stretch>
            <a:fillRect/>
          </a:stretch>
        </p:blipFill>
        <p:spPr bwMode="auto">
          <a:xfrm>
            <a:off x="4083269" y="1672881"/>
            <a:ext cx="3594537" cy="307254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1166648" y="1986455"/>
            <a:ext cx="2963917" cy="2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</a:p>
          <a:p>
            <a:pPr algn="ctr"/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7772400" y="1888496"/>
            <a:ext cx="3452648" cy="2384405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мәліметтерді жинау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өңдеу, жеткізу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тәсілі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153103" y="4603532"/>
            <a:ext cx="5911161" cy="1461611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құралдарының жиынтығын пайдаланатын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процесс</a:t>
            </a:r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rot="10800000" flipV="1">
            <a:off x="3149600" y="1219200"/>
            <a:ext cx="3761317" cy="1751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08800" y="1219200"/>
            <a:ext cx="2082800" cy="419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430924" y="1203435"/>
            <a:ext cx="11456276" cy="5465653"/>
            <a:chOff x="323193" y="1203434"/>
            <a:chExt cx="8592207" cy="5465926"/>
          </a:xfrm>
        </p:grpSpPr>
        <p:cxnSp>
          <p:nvCxnSpPr>
            <p:cNvPr id="4" name="Прямая со стрелкой 3"/>
            <p:cNvCxnSpPr>
              <a:endCxn id="9" idx="0"/>
            </p:cNvCxnSpPr>
            <p:nvPr/>
          </p:nvCxnSpPr>
          <p:spPr>
            <a:xfrm flipH="1">
              <a:off x="2456793" y="1203434"/>
              <a:ext cx="2819400" cy="342917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Овал 4"/>
            <p:cNvSpPr/>
            <p:nvPr/>
          </p:nvSpPr>
          <p:spPr>
            <a:xfrm>
              <a:off x="4191000" y="2286053"/>
              <a:ext cx="4724400" cy="128752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99000"/>
              </a:schemeClr>
            </a:solidFill>
            <a:ln w="76200" cmpd="tri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b="1" i="1" dirty="0" smtClean="0">
                  <a:latin typeface="Times New Roman" pitchFamily="18" charset="0"/>
                  <a:cs typeface="Times New Roman" pitchFamily="18" charset="0"/>
                </a:rPr>
                <a:t>АҚПАРАТТЫ БІРІКТІРЕДІ</a:t>
              </a:r>
              <a:endParaRPr lang="ru-RU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572000" y="5410409"/>
              <a:ext cx="4343400" cy="1258951"/>
            </a:xfrm>
            <a:prstGeom prst="ellipse">
              <a:avLst/>
            </a:prstGeom>
            <a:solidFill>
              <a:srgbClr val="FFFF00"/>
            </a:solidFill>
            <a:ln w="76200" cmpd="tri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b="1" i="1" dirty="0" smtClean="0">
                  <a:latin typeface="Times New Roman" pitchFamily="18" charset="0"/>
                  <a:cs typeface="Times New Roman" pitchFamily="18" charset="0"/>
                </a:rPr>
                <a:t>ЖАНАШЫДЫҚҚА ЖЕТЕЛЕЙДІ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23193" y="4632605"/>
              <a:ext cx="4267200" cy="1444697"/>
            </a:xfrm>
            <a:prstGeom prst="ellipse">
              <a:avLst/>
            </a:prstGeom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76200" cmpd="tri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b="1" i="1" dirty="0" smtClean="0">
                  <a:latin typeface="Times New Roman" pitchFamily="18" charset="0"/>
                  <a:cs typeface="Times New Roman" pitchFamily="18" charset="0"/>
                </a:rPr>
                <a:t>КЕЗ-КЕЛГЕН АДАМҒА ҚОЛ ЖЕТІМДІ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5181600" y="1219200"/>
              <a:ext cx="1600200" cy="10668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539750" y="1598632"/>
              <a:ext cx="4354513" cy="990649"/>
            </a:xfrm>
            <a:prstGeom prst="ellipse">
              <a:avLst/>
            </a:prstGeom>
            <a:solidFill>
              <a:srgbClr val="00B0F0"/>
            </a:solidFill>
            <a:ln w="76200" cmpd="tri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kk-KZ" b="1" i="1" dirty="0" smtClean="0">
                  <a:latin typeface="Times New Roman" pitchFamily="18" charset="0"/>
                  <a:cs typeface="Times New Roman" pitchFamily="18" charset="0"/>
                </a:rPr>
                <a:t>ҚАРАПАЙЫМ БАҒДАРЛАМА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flipH="1">
            <a:off x="3998384" y="1219200"/>
            <a:ext cx="2901949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04800" y="3000375"/>
            <a:ext cx="5689600" cy="1436688"/>
          </a:xfrm>
          <a:prstGeom prst="ellipse">
            <a:avLst/>
          </a:prstGeom>
          <a:solidFill>
            <a:srgbClr val="FFFF00">
              <a:alpha val="53000"/>
            </a:srgbClr>
          </a:solidFill>
          <a:ln w="76200" cmpd="tri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ЖЕҢІЛ, ӘРІ ТИІМДІ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Прямоугольник 14"/>
          <p:cNvSpPr>
            <a:spLocks noChangeArrowheads="1"/>
          </p:cNvSpPr>
          <p:nvPr/>
        </p:nvSpPr>
        <p:spPr bwMode="auto">
          <a:xfrm>
            <a:off x="5454869" y="499515"/>
            <a:ext cx="5255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909E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9" name="Прямая со стрелкой 16"/>
          <p:cNvCxnSpPr>
            <a:cxnSpLocks noChangeShapeType="1"/>
          </p:cNvCxnSpPr>
          <p:nvPr/>
        </p:nvCxnSpPr>
        <p:spPr bwMode="auto">
          <a:xfrm rot="5400000">
            <a:off x="5032112" y="1306249"/>
            <a:ext cx="1916113" cy="179916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6" name="Прямоугольник 15"/>
          <p:cNvSpPr/>
          <p:nvPr/>
        </p:nvSpPr>
        <p:spPr>
          <a:xfrm>
            <a:off x="6180082" y="457198"/>
            <a:ext cx="5092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kk-KZ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37A3A92-A90F-4C69-A654-DD1B71A695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1" y="214290"/>
            <a:ext cx="5619789" cy="6429420"/>
          </a:xfrm>
        </p:spPr>
      </p:pic>
      <p:pic>
        <p:nvPicPr>
          <p:cNvPr id="5" name="Picture 2" descr="https://www.creativosonline.org/blog/wp-content/uploads/2019/07/In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09" y="214291"/>
            <a:ext cx="5810291" cy="33856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09" y="3786190"/>
            <a:ext cx="5810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өңдеу үшін ең жақсы қосымшалардың бірі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 функционалды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жағымды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интерфейс,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ыңғайлылығы-бәрі бір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жиналған.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61" y="1285860"/>
            <a:ext cx="5238788" cy="5225299"/>
          </a:xfrm>
        </p:spPr>
      </p:pic>
      <p:pic>
        <p:nvPicPr>
          <p:cNvPr id="6" name="Рисунок 5" descr="IMG_7280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1" y="1285860"/>
            <a:ext cx="5524539" cy="5214974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 rot="2378699">
            <a:off x="706929" y="3057536"/>
            <a:ext cx="1182540" cy="1472665"/>
          </a:xfrm>
          <a:prstGeom prst="upArrow">
            <a:avLst>
              <a:gd name="adj1" fmla="val 43941"/>
              <a:gd name="adj2" fmla="val 5393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76211" y="214290"/>
            <a:ext cx="5334037" cy="1071570"/>
          </a:xfrm>
          <a:prstGeom prst="downArrowCallout">
            <a:avLst>
              <a:gd name="adj1" fmla="val 25000"/>
              <a:gd name="adj2" fmla="val 2922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Кез-келген браузерден өзімізге қажетті суреттерді жүктейміз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477003" y="214290"/>
            <a:ext cx="5238787" cy="107157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GetVideo</a:t>
            </a:r>
            <a:r>
              <a:rPr lang="kk-KZ" dirty="0" smtClean="0"/>
              <a:t> арқыл өзімізге қажетті видеоны жүктеуге болады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2196028">
            <a:off x="9577125" y="3811231"/>
            <a:ext cx="2058571" cy="88132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Downloads\40F744B4-A5ED-4879-B3D3-136BD71A8E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1071546"/>
            <a:ext cx="5715040" cy="5572164"/>
          </a:xfrm>
          <a:prstGeom prst="rect">
            <a:avLst/>
          </a:prstGeom>
          <a:noFill/>
        </p:spPr>
      </p:pic>
      <p:pic>
        <p:nvPicPr>
          <p:cNvPr id="15362" name="Picture 2" descr="D:\Downloads\image-28-07-20-01-2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2" y="1071546"/>
            <a:ext cx="5524539" cy="5572164"/>
          </a:xfrm>
          <a:prstGeom prst="rect">
            <a:avLst/>
          </a:prstGeom>
          <a:noFill/>
        </p:spPr>
      </p:pic>
      <p:sp>
        <p:nvSpPr>
          <p:cNvPr id="6" name="Выноска со стрелкой вниз 5"/>
          <p:cNvSpPr/>
          <p:nvPr/>
        </p:nvSpPr>
        <p:spPr>
          <a:xfrm>
            <a:off x="285709" y="142852"/>
            <a:ext cx="5715040" cy="92869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InShot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бағдарламасына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іріп, видео батырмасын басу арқылы кіреміз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6286502" y="142852"/>
            <a:ext cx="5619789" cy="928694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Видеосабаққа қажетті суреттер мен видеоларды таңдап, редакциялауға кіреміз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10763283" y="928670"/>
            <a:ext cx="1143008" cy="642942"/>
          </a:xfrm>
          <a:prstGeom prst="donut">
            <a:avLst>
              <a:gd name="adj" fmla="val 98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 descr="D:\Downloads\image-28-07-20-12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09" y="214290"/>
            <a:ext cx="5715040" cy="6429420"/>
          </a:xfrm>
          <a:prstGeom prst="rect">
            <a:avLst/>
          </a:prstGeom>
          <a:noFill/>
        </p:spPr>
      </p:pic>
      <p:pic>
        <p:nvPicPr>
          <p:cNvPr id="14338" name="Picture 2" descr="D:\Downloads\image-28-07-20-12-24-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4290"/>
            <a:ext cx="5810291" cy="6429420"/>
          </a:xfrm>
          <a:prstGeom prst="rect">
            <a:avLst/>
          </a:prstGeom>
          <a:noFill/>
        </p:spPr>
      </p:pic>
      <p:sp>
        <p:nvSpPr>
          <p:cNvPr id="8" name="Кольцо 7"/>
          <p:cNvSpPr/>
          <p:nvPr/>
        </p:nvSpPr>
        <p:spPr>
          <a:xfrm>
            <a:off x="380960" y="5072074"/>
            <a:ext cx="666755" cy="642942"/>
          </a:xfrm>
          <a:prstGeom prst="donut">
            <a:avLst>
              <a:gd name="adj" fmla="val 907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142965" y="5072074"/>
            <a:ext cx="666755" cy="642942"/>
          </a:xfrm>
          <a:prstGeom prst="donut">
            <a:avLst>
              <a:gd name="adj" fmla="val 90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2857477" y="5072074"/>
            <a:ext cx="666755" cy="642942"/>
          </a:xfrm>
          <a:prstGeom prst="donut">
            <a:avLst>
              <a:gd name="adj" fmla="val 907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483477">
            <a:off x="2976643" y="3684430"/>
            <a:ext cx="4939968" cy="49788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57213" y="3929066"/>
            <a:ext cx="1524011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Әуен мен дауыс ырғағын қоюға болады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333467" y="4572008"/>
            <a:ext cx="476253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81752" y="1785927"/>
            <a:ext cx="133350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Қажетті мәтінді жазуға арналған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211</Words>
  <Application>Microsoft Office PowerPoint</Application>
  <PresentationFormat>Произвольный</PresentationFormat>
  <Paragraphs>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«Ақпараттық коммуникациялық технология  арқылы ұйымдастырылған оқу қызметінің  тиімділігін арттыру»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Михаил Успех</dc:creator>
  <cp:lastModifiedBy>Admin</cp:lastModifiedBy>
  <cp:revision>142</cp:revision>
  <dcterms:created xsi:type="dcterms:W3CDTF">2019-02-07T04:01:18Z</dcterms:created>
  <dcterms:modified xsi:type="dcterms:W3CDTF">2020-08-06T04:00:55Z</dcterms:modified>
</cp:coreProperties>
</file>