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63" r:id="rId3"/>
    <p:sldId id="264" r:id="rId4"/>
    <p:sldId id="265" r:id="rId5"/>
    <p:sldId id="266" r:id="rId6"/>
    <p:sldId id="267" r:id="rId7"/>
    <p:sldId id="269" r:id="rId8"/>
    <p:sldId id="268" r:id="rId9"/>
    <p:sldId id="259" r:id="rId10"/>
    <p:sldId id="260" r:id="rId11"/>
    <p:sldId id="276" r:id="rId12"/>
    <p:sldId id="277" r:id="rId13"/>
    <p:sldId id="261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91A"/>
    <a:srgbClr val="FF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011" autoAdjust="0"/>
  </p:normalViewPr>
  <p:slideViewPr>
    <p:cSldViewPr>
      <p:cViewPr>
        <p:scale>
          <a:sx n="51" d="100"/>
          <a:sy n="51" d="100"/>
        </p:scale>
        <p:origin x="-1926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9AF1B-4374-4855-8C19-69D2401D7381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FD1EF-E554-4821-87CD-7AC345202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FD1EF-E554-4821-87CD-7AC3452020E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FD1EF-E554-4821-87CD-7AC3452020E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BACE0-271A-4736-9767-E46C58F03BE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0B57B-1A15-4A18-8280-4C6270A99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BACE0-271A-4736-9767-E46C58F03BE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0B57B-1A15-4A18-8280-4C6270A99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BACE0-271A-4736-9767-E46C58F03BE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0B57B-1A15-4A18-8280-4C6270A99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BACE0-271A-4736-9767-E46C58F03BE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0B57B-1A15-4A18-8280-4C6270A99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BACE0-271A-4736-9767-E46C58F03BE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0B57B-1A15-4A18-8280-4C6270A99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BACE0-271A-4736-9767-E46C58F03BE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0B57B-1A15-4A18-8280-4C6270A99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BACE0-271A-4736-9767-E46C58F03BE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0B57B-1A15-4A18-8280-4C6270A99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BACE0-271A-4736-9767-E46C58F03BE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0B57B-1A15-4A18-8280-4C6270A99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BACE0-271A-4736-9767-E46C58F03BE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0B57B-1A15-4A18-8280-4C6270A99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BACE0-271A-4736-9767-E46C58F03BE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0B57B-1A15-4A18-8280-4C6270A99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BACE0-271A-4736-9767-E46C58F03BE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0B57B-1A15-4A18-8280-4C6270A99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BACE0-271A-4736-9767-E46C58F03BE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0B57B-1A15-4A18-8280-4C6270A99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www.pptbackgrounds.org/uploads/floral-design-template-orange-powerpoint-backgroun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857" y="0"/>
            <a:ext cx="9179857" cy="6858000"/>
          </a:xfrm>
          <a:prstGeom prst="rect">
            <a:avLst/>
          </a:prstGeom>
          <a:noFill/>
        </p:spPr>
      </p:pic>
      <p:sp>
        <p:nvSpPr>
          <p:cNvPr id="3076" name="AutoShape 4" descr="http://www.pptbackgrounds.org/uploads/floral-design-template-orange-powerpoint-background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http://www.pptbackgrounds.org/uploads/floral-design-template-orange-powerpoint-background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2" name="Picture 10" descr="детский сад — Детский сад № 11 — Костанай, фото №1"/>
          <p:cNvPicPr>
            <a:picLocks noChangeAspect="1" noChangeArrowheads="1"/>
          </p:cNvPicPr>
          <p:nvPr/>
        </p:nvPicPr>
        <p:blipFill>
          <a:blip r:embed="rId3"/>
          <a:srcRect r="15576"/>
          <a:stretch>
            <a:fillRect/>
          </a:stretch>
        </p:blipFill>
        <p:spPr bwMode="auto">
          <a:xfrm>
            <a:off x="2285984" y="3786190"/>
            <a:ext cx="4500594" cy="2665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42910" y="785794"/>
            <a:ext cx="771530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4400" b="1" i="1" dirty="0" smtClean="0">
                <a:latin typeface="Times New Roman" pitchFamily="18" charset="0"/>
                <a:cs typeface="Times New Roman" pitchFamily="18" charset="0"/>
              </a:rPr>
              <a:t>Қостанай қаласы әкімдігінің Қостанай қаласы әкімдігінің білім бөлімінің №11 бөбекжай-бақшасы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»МКҚК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g1.goodfon.ru/original/6000x4500/c/ca/zvezdy-svechenie-tumannos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https://www.akorda.kz/upload/anounces/c90fc86faabfe80d3671e0b17a83184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14810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572000" y="0"/>
            <a:ext cx="4572000" cy="224676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«Халық қаһарманы»атағы</a:t>
            </a:r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Қазақстанның ғарышкер-ұшқышы»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атағы</a:t>
            </a:r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Отан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ордені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(1995)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2703016"/>
            <a:ext cx="7500958" cy="415498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«Знак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Почета» (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Құрмет Белгісі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ордені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(1987)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«Герой Советского Союза» (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Кеңес одағының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батыры)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атағы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(1988),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«Золотая Звезда» (Алтын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Жұлдыз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медалі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(1988)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«Ленин»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ордені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(1988),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«Заслуженный Летчик-испытатель КСРО» (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КСРО-ға еңбек сіңірген сынақшы ұшқыш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(1990)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«Летчик-космонавт КСРО» (КСРО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ғарышкер-ұшқышы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(1991)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«Октябрьская революция» (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Қазан төңкерісі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ордені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(1991)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mg1.goodfon.ru/original/6000x4500/c/ca/zvezdy-svechenie-tumannos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357826"/>
            <a:ext cx="8229600" cy="1143000"/>
          </a:xfrm>
        </p:spPr>
        <p:txBody>
          <a:bodyPr>
            <a:normAutofit/>
          </a:bodyPr>
          <a:lstStyle/>
          <a:p>
            <a:r>
              <a:rPr lang="kk-KZ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Тәжібай Рысжан 5 жаста</a:t>
            </a:r>
            <a:endParaRPr lang="ru-RU" sz="5400" b="1" dirty="0">
              <a:solidFill>
                <a:schemeClr val="bg1"/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214290"/>
            <a:ext cx="3286148" cy="5125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g1.goodfon.ru/original/6000x4500/c/ca/zvezdy-svechenie-tumannos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50070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Балабақшада ғарышкерлер күніне орай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ұйымдастырылған шағын көрме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11015" t="7299" r="7659" b="25840"/>
          <a:stretch>
            <a:fillRect/>
          </a:stretch>
        </p:blipFill>
        <p:spPr bwMode="auto">
          <a:xfrm rot="16200000">
            <a:off x="818787" y="-104463"/>
            <a:ext cx="200570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l="7716" t="4344" r="3213" b="27341"/>
          <a:stretch>
            <a:fillRect/>
          </a:stretch>
        </p:blipFill>
        <p:spPr bwMode="auto">
          <a:xfrm>
            <a:off x="1000100" y="2571744"/>
            <a:ext cx="2071702" cy="2822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 t="9431" b="9173"/>
          <a:stretch>
            <a:fillRect/>
          </a:stretch>
        </p:blipFill>
        <p:spPr bwMode="auto">
          <a:xfrm rot="16200000">
            <a:off x="5314664" y="3114965"/>
            <a:ext cx="1729384" cy="250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 l="2553" r="7085" b="28068"/>
          <a:stretch>
            <a:fillRect/>
          </a:stretch>
        </p:blipFill>
        <p:spPr bwMode="auto">
          <a:xfrm>
            <a:off x="6500826" y="357166"/>
            <a:ext cx="2121975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 l="7716" t="5798" r="631" b="23708"/>
          <a:stretch>
            <a:fillRect/>
          </a:stretch>
        </p:blipFill>
        <p:spPr bwMode="auto">
          <a:xfrm>
            <a:off x="3857620" y="500042"/>
            <a:ext cx="2071702" cy="2830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rulib.info/uploads/11_05_2013/view/201209/oboik.ru_284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428604"/>
            <a:ext cx="9144000" cy="1470025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6600" b="1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Бауыржан</a:t>
            </a:r>
            <a:r>
              <a:rPr lang="ru-RU" sz="66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b="1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Момышұлы</a:t>
            </a:r>
            <a:endParaRPr lang="ru-RU" sz="66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://elana.kz/wp-content/uploads/2016/12/%D0%BF%D0%BE%D1%80%D1%82%D1%80%D0%B5%D1%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714488"/>
            <a:ext cx="3500462" cy="4866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620" y="428604"/>
            <a:ext cx="5043494" cy="5940444"/>
          </a:xfrm>
        </p:spPr>
        <p:txBody>
          <a:bodyPr>
            <a:normAutofit/>
          </a:bodyPr>
          <a:lstStyle/>
          <a:p>
            <a:r>
              <a:rPr lang="ru-RU" sz="4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Момышұлы Бауыржан</a:t>
            </a:r>
            <a:r>
              <a:rPr lang="ru-RU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(1910-1982) — </a:t>
            </a:r>
            <a:r>
              <a:rPr lang="ru-RU" sz="4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Екінші</a:t>
            </a:r>
            <a:r>
              <a:rPr lang="ru-RU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дүниежүзілік соғыстың даңқты жауынгері</a:t>
            </a:r>
            <a:r>
              <a:rPr lang="ru-RU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халық қаһарманы</a:t>
            </a:r>
            <a:r>
              <a:rPr lang="ru-RU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қазақтың көрнекті жазушысы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2" name="Picture 6" descr="http://www.np.kz/images/2016/057/q77.jpg"/>
          <p:cNvPicPr>
            <a:picLocks noChangeAspect="1" noChangeArrowheads="1"/>
          </p:cNvPicPr>
          <p:nvPr/>
        </p:nvPicPr>
        <p:blipFill>
          <a:blip r:embed="rId2"/>
          <a:srcRect r="4373" b="18750"/>
          <a:stretch>
            <a:fillRect/>
          </a:stretch>
        </p:blipFill>
        <p:spPr bwMode="auto">
          <a:xfrm>
            <a:off x="285720" y="857232"/>
            <a:ext cx="3643370" cy="4643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.pinimg.com/736x/3d/d0/39/3dd039ac2d0ef6a4a0ff44462287b241--facebook-com-soldi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2286016" cy="363490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357554" y="714356"/>
            <a:ext cx="5214974" cy="569386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1941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Екінші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дүниежүзілік соғыс басталысымен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Бауыржан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даңқты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генерал-майор И. В.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Панфиловтың басшылығымен Алматы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маңында жаңадан жасақталған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316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атқыштар дивизиясының құрамында майданға аттанады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батальон, полк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командирі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қызметтерін атқарады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Соғыстың соңғы жылдарында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гвардиялық дивизияны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басқарады.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6" name="Picture 4" descr="https://i.imgur.com/RhGzWT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857496"/>
            <a:ext cx="2500306" cy="37504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0430" y="3571876"/>
            <a:ext cx="535785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Соғыс кезіндегі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басының қаһармандық ерлігімен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 ұрыс жүргізудегі әскери шеберлігімен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ерекше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көзге түседі.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Бірнеше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рет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жау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қоршауынан жауынгерлерін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аман-сау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алып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шығады.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Москва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түбіндегі шайқастағы ерлігі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сол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кездің өзінде Одақ көлеміне аңыз болып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жайылады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214290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Соғыстан кейін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Бауыржан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Совет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Армиясы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Бас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штабының Жоғары әскери академиясын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бітіреді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Әскери-педагогикалық жұмыспен айналысып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Совет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Армиясы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әскери академиясында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сабақ береді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1956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полковник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атағымен отставкаға шыққан Бауыржан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біржола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шығармашылық жұмыспен айналысады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s://tengrinews.kz/userdata/images/u243/resized/8751c61e6077272a3c6928da0158f72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429000"/>
            <a:ext cx="2201847" cy="2995710"/>
          </a:xfrm>
          <a:prstGeom prst="rect">
            <a:avLst/>
          </a:prstGeom>
          <a:noFill/>
        </p:spPr>
      </p:pic>
      <p:pic>
        <p:nvPicPr>
          <p:cNvPr id="32772" name="Picture 4" descr="https://tengrinews.kz/userdata/3(120).jpg"/>
          <p:cNvPicPr>
            <a:picLocks noChangeAspect="1" noChangeArrowheads="1"/>
          </p:cNvPicPr>
          <p:nvPr/>
        </p:nvPicPr>
        <p:blipFill>
          <a:blip r:embed="rId3" cstate="print"/>
          <a:srcRect b="19785"/>
          <a:stretch>
            <a:fillRect/>
          </a:stretch>
        </p:blipFill>
        <p:spPr bwMode="auto">
          <a:xfrm>
            <a:off x="5072066" y="285728"/>
            <a:ext cx="2632197" cy="2886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0"/>
            <a:ext cx="4572000" cy="68634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1942 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6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маусымда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«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Қызыл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ту»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орденімен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1944 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маусымда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Мәскеуді қорғағаны үшін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медалімен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1945 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шілдеде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дәрежелі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Отан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соғысы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Құрмет белгісі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 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ордендерімен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«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Қызыл жұлдыз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 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орденімен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рет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марапатталды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1970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Еңбек Қызыл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ту»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орденімен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«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Құрмет белгісі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 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орденімен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КСРО 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Президентінің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1990 ж. 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u-RU" sz="20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желтоқсандағы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жарлығымен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Б.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Момышұлына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1941-1945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жылдары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соғыста неміс-фашист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басқыншыларына қарсы күресте асқан ерлігі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қаһармандығы үшін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Кеңес Одағының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Батыр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атағы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берілді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(медаль №11637).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2000 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Ғасыр адамы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 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танылды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8" name="Picture 4" descr="https://pbs.twimg.com/media/Cwpi5k2XEAA_bg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3680461" cy="2435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0" name="Picture 6" descr="http://static.esosedi.org/fiber/233366/fit/1400x1000/byust_bauyirzhana_momyish_ulyi.png"/>
          <p:cNvPicPr>
            <a:picLocks noChangeAspect="1" noChangeArrowheads="1"/>
          </p:cNvPicPr>
          <p:nvPr/>
        </p:nvPicPr>
        <p:blipFill>
          <a:blip r:embed="rId3"/>
          <a:srcRect l="18029" r="15264"/>
          <a:stretch>
            <a:fillRect/>
          </a:stretch>
        </p:blipFill>
        <p:spPr bwMode="auto">
          <a:xfrm>
            <a:off x="2000232" y="3643314"/>
            <a:ext cx="2643206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2" name="Picture 8" descr="https://i8.photo.2gis.com/images/geo/67/9429411732353188_76a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143116"/>
            <a:ext cx="2130409" cy="3183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 descr="https://wallpapercave.com/wp/VeRvY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0"/>
            <a:ext cx="3141652" cy="557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0"/>
            <a:ext cx="3138682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71472" y="5572140"/>
            <a:ext cx="83288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Бисембаев Самир 5 жаста</a:t>
            </a:r>
            <a:endParaRPr lang="ru-RU" sz="5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ds05.infourok.ru/uploads/ex/0c95/000a594c-84d68946/img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" name="Picture 20" descr="http://sc0001.burabay.aqmoedu.kz/public/files/2019/12/13/131219_133501_ruhan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3214686"/>
            <a:ext cx="3547272" cy="221455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34" y="928670"/>
            <a:ext cx="8286808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kk-KZ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Назарларыңызға рахмет!</a:t>
            </a:r>
            <a:endParaRPr lang="ru-RU" sz="7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s://i.pinimg.com/originals/3d/08/dc/3d08dcf579a2b81500b117668d847bed.jpg"/>
          <p:cNvPicPr>
            <a:picLocks noChangeAspect="1" noChangeArrowheads="1"/>
          </p:cNvPicPr>
          <p:nvPr/>
        </p:nvPicPr>
        <p:blipFill>
          <a:blip r:embed="rId2"/>
          <a:srcRect r="4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6" name="Picture 2" descr="https://ds05.infourok.ru/uploads/ex/134b/0000887a-b1a3ed33/img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857232"/>
            <a:ext cx="8358246" cy="507831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BottomLef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kk-KZ" sz="54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Ұлы даланың ұлы есімдері: </a:t>
            </a:r>
            <a:br>
              <a:rPr lang="kk-KZ" sz="54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54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Қаһарман батыр Бауыржан Момышұлы, ғарыштың құсы – Тоқтар Әубакіров</a:t>
            </a:r>
            <a:endParaRPr lang="ru-RU" sz="54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5.infourok.ru/uploads/ex/134b/0000887a-b1a3ed33/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8" y="1000108"/>
            <a:ext cx="878684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Мақсаты: </a:t>
            </a:r>
            <a:r>
              <a:rPr lang="kk-KZ" sz="4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Балаларға қазақ елінің ұлы қазақ батырларынын жан-жақты қырын, ерлігін көрсету. Өз Отанын сүюге, елінің тарихын білуге, мақтан етуге дәріптеу. Балаларға қойған талаптарды дұрыс қолдана алу дағдыларын </a:t>
            </a:r>
            <a:r>
              <a:rPr lang="kk-KZ" sz="4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дамыту.</a:t>
            </a:r>
            <a:endParaRPr lang="ru-RU" sz="4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allart.kz/wp-content/uploads/2019/05/snimok-8-1024x713.jpg"/>
          <p:cNvPicPr>
            <a:picLocks noChangeAspect="1" noChangeArrowheads="1"/>
          </p:cNvPicPr>
          <p:nvPr/>
        </p:nvPicPr>
        <p:blipFill>
          <a:blip r:embed="rId2"/>
          <a:srcRect r="6250" b="63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20" name="Picture 4" descr="https://ds04.infourok.ru/uploads/ex/0c56/0013ceed-9afeb851/img12.jpg"/>
          <p:cNvPicPr>
            <a:picLocks noChangeAspect="1" noChangeArrowheads="1"/>
          </p:cNvPicPr>
          <p:nvPr/>
        </p:nvPicPr>
        <p:blipFill>
          <a:blip r:embed="rId3"/>
          <a:srcRect t="72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571481"/>
            <a:ext cx="835824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Міндеті:</a:t>
            </a:r>
            <a:r>
              <a:rPr lang="kk-KZ" sz="4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Балалардың қабілеттеріне байланысты белсенділігін, жалпы көңіл-күйін шығармашылық деңгейіне деген қызығушылығын анықтап, рухани адамгершілікке бірлікке және ұлттық дәстүрге деген сүйіспеншілікті тәрбиелеу.</a:t>
            </a:r>
            <a:endParaRPr lang="ru-RU" sz="4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ds04.infourok.ru/uploads/ex/0c56/0013ceed-9afeb851/img12.jpg"/>
          <p:cNvPicPr>
            <a:picLocks noChangeAspect="1" noChangeArrowheads="1"/>
          </p:cNvPicPr>
          <p:nvPr/>
        </p:nvPicPr>
        <p:blipFill>
          <a:blip r:embed="rId3"/>
          <a:srcRect t="72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20" y="857232"/>
            <a:ext cx="83582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Жобаны құрастырғандар:</a:t>
            </a:r>
          </a:p>
          <a:p>
            <a:pPr algn="ctr"/>
            <a:r>
              <a:rPr lang="kk-KZ" sz="4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Тәрбиеші: </a:t>
            </a:r>
            <a:r>
              <a:rPr lang="kk-KZ" sz="4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Байкишева Айгуль Умербековна.</a:t>
            </a:r>
            <a:br>
              <a:rPr lang="kk-KZ" sz="4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4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Тәрбиеленушілер:</a:t>
            </a:r>
          </a:p>
          <a:p>
            <a:pPr algn="ctr"/>
            <a:r>
              <a:rPr lang="kk-KZ" sz="4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Бисембаев Самир 5 жаста;</a:t>
            </a:r>
          </a:p>
          <a:p>
            <a:pPr algn="ctr"/>
            <a:r>
              <a:rPr lang="kk-KZ" sz="4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Тәжібай Рысжан 5 жаста. </a:t>
            </a:r>
            <a:endParaRPr lang="ru-RU" sz="4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s://img1.goodfon.ru/original/6000x4500/c/ca/zvezdy-svechenie-tumannos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57224" y="50004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Ғарыштың құсы- Тоқтар Әубакиров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Picture 4" descr="https://2.bp.blogspot.com/-TMXjFRvcVss/W1tP8T2VPVI/AAAAAAAAPUs/5UhJbBEn36ojTO3ORFVf50n69CQE0l7-QCLcBGAs/s1600/Kazakhstan%2Bcosmonauts.jpg"/>
          <p:cNvPicPr>
            <a:picLocks noChangeAspect="1" noChangeArrowheads="1"/>
          </p:cNvPicPr>
          <p:nvPr/>
        </p:nvPicPr>
        <p:blipFill>
          <a:blip r:embed="rId3"/>
          <a:srcRect r="59919"/>
          <a:stretch>
            <a:fillRect/>
          </a:stretch>
        </p:blipFill>
        <p:spPr bwMode="auto">
          <a:xfrm>
            <a:off x="2500298" y="2285992"/>
            <a:ext cx="4500594" cy="4143404"/>
          </a:xfrm>
          <a:prstGeom prst="roundRect">
            <a:avLst>
              <a:gd name="adj" fmla="val 1124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rs.mds.yandex.net/get-zen_doc/1360848/pub_5c508bd435dc8400b013dbf4_5c50900aca1a9800ad6f86fb/scale_1200"/>
          <p:cNvPicPr>
            <a:picLocks noChangeAspect="1" noChangeArrowheads="1"/>
          </p:cNvPicPr>
          <p:nvPr/>
        </p:nvPicPr>
        <p:blipFill>
          <a:blip r:embed="rId2"/>
          <a:srcRect r="25625"/>
          <a:stretch>
            <a:fillRect/>
          </a:stretch>
        </p:blipFill>
        <p:spPr bwMode="auto">
          <a:xfrm>
            <a:off x="0" y="-67853"/>
            <a:ext cx="9144000" cy="692585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714752"/>
          </a:xfrm>
          <a:solidFill>
            <a:srgbClr val="00091A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Тоқтар </a:t>
            </a:r>
            <a:r>
              <a:rPr lang="ru-RU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Оңғарбайұлы </a:t>
            </a:r>
            <a:r>
              <a:rPr lang="ru-RU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Әубәкіров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қазақтан шыққан тұңғыш ғарышкер, ұшқыш, </a:t>
            </a:r>
            <a:r>
              <a:rPr lang="ru-RU" sz="32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Кеңес Одағының </a:t>
            </a:r>
            <a:r>
              <a:rPr lang="ru-RU" sz="3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Батыры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Қазақстан Республикасының Халық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қаһарманы, 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техника </a:t>
            </a:r>
            <a:r>
              <a:rPr lang="ru-RU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ғылымының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докторы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профессор.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27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шілде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1946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жыл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32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Қарқаралы ауданы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Қарағанды облысында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туған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https://phototass1.cdnvideo.ru/width/1200_4ce85301/tass/m2/uploads/i/20150410/3988112.jpg"/>
          <p:cNvPicPr>
            <a:picLocks noChangeAspect="1" noChangeArrowheads="1"/>
          </p:cNvPicPr>
          <p:nvPr/>
        </p:nvPicPr>
        <p:blipFill>
          <a:blip r:embed="rId3"/>
          <a:srcRect l="21549" r="21892"/>
          <a:stretch>
            <a:fillRect/>
          </a:stretch>
        </p:blipFill>
        <p:spPr bwMode="auto">
          <a:xfrm>
            <a:off x="4643438" y="3857628"/>
            <a:ext cx="3071834" cy="26956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102" name="Picture 6" descr="https://novozemelecmsk.ru/wp-content/uploads/2014/02/image0191.jpg"/>
          <p:cNvPicPr>
            <a:picLocks noChangeAspect="1" noChangeArrowheads="1"/>
          </p:cNvPicPr>
          <p:nvPr/>
        </p:nvPicPr>
        <p:blipFill>
          <a:blip r:embed="rId4" cstate="print"/>
          <a:srcRect l="4526" r="9483"/>
          <a:stretch>
            <a:fillRect/>
          </a:stretch>
        </p:blipFill>
        <p:spPr bwMode="auto">
          <a:xfrm>
            <a:off x="1500166" y="3857628"/>
            <a:ext cx="2786082" cy="27197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mg1.goodfon.ru/original/6000x4500/c/ca/zvezdy-svechenie-tumannos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1714512"/>
          </a:xfrm>
          <a:solidFill>
            <a:srgbClr val="00091A"/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1991 Ю.А. Гагарин </a:t>
            </a:r>
            <a:r>
              <a:rPr lang="ru-RU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атындағы ғарышкер дайындау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орталығында әзірлігін бастады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сынаушы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ғарышкер-ұшқышы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сынаушы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«Союз ТМ» </a:t>
            </a:r>
            <a:r>
              <a:rPr lang="ru-RU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ғарыш кемесінде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«Мир» </a:t>
            </a:r>
            <a:r>
              <a:rPr lang="ru-RU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орбиталды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кешенінде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сынаушы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ғарышкер-ұшқышы жылдамдатылған машықтануын ұшу бағдарламасы бойынша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өтті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146" name="Picture 2" descr="https://el.kz/upload/storage_el/af/aff4cbc9c77d30757c0a89f97f7b7432.jpg"/>
          <p:cNvPicPr>
            <a:picLocks noChangeAspect="1" noChangeArrowheads="1"/>
          </p:cNvPicPr>
          <p:nvPr/>
        </p:nvPicPr>
        <p:blipFill>
          <a:blip r:embed="rId3"/>
          <a:srcRect l="16129" r="8871"/>
          <a:stretch>
            <a:fillRect/>
          </a:stretch>
        </p:blipFill>
        <p:spPr bwMode="auto">
          <a:xfrm>
            <a:off x="5357818" y="2000240"/>
            <a:ext cx="3226978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https://img.gazeta.ru/files3/845/6742845/upload-TASS_1646655-pic4_zoom-1000x1000-925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000240"/>
            <a:ext cx="2998897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https://www.zharar.com/uploads/posts/2019-06/1561841322_1523333610_1993242.jpg"/>
          <p:cNvPicPr>
            <a:picLocks noChangeAspect="1" noChangeArrowheads="1"/>
          </p:cNvPicPr>
          <p:nvPr/>
        </p:nvPicPr>
        <p:blipFill>
          <a:blip r:embed="rId5"/>
          <a:srcRect l="2250" r="6250" b="8502"/>
          <a:stretch>
            <a:fillRect/>
          </a:stretch>
        </p:blipFill>
        <p:spPr bwMode="auto">
          <a:xfrm>
            <a:off x="2500298" y="4434988"/>
            <a:ext cx="4071966" cy="2202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mg1.goodfon.ru/original/6000x4500/c/ca/zvezdy-svechenie-tumannost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714744" y="0"/>
            <a:ext cx="5429256" cy="68580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44" y="1714488"/>
            <a:ext cx="5429256" cy="4643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1991 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қазанның 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10-ында </a:t>
            </a:r>
            <a:r>
              <a:rPr lang="ru-RU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Тоқтар Әубәкіров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Анатолий </a:t>
            </a:r>
            <a:r>
              <a:rPr lang="ru-RU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Арцебарский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аустрия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ғарышкері 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Франц </a:t>
            </a:r>
            <a:r>
              <a:rPr lang="ru-RU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Фибөк 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«Союз ТМ-13» </a:t>
            </a:r>
            <a:r>
              <a:rPr lang="ru-RU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ғарыш кемесімен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Жерге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қайтып қонды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Ғарышта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өткізген мерзімі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— 7 </a:t>
            </a:r>
            <a:r>
              <a:rPr lang="ru-RU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күн 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ru-RU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сағат 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13 минут.</a:t>
            </a:r>
            <a:b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s://qamshy.kz/uploads/image_news/2017070918232197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857232"/>
            <a:ext cx="3214710" cy="50006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337</Words>
  <Application>Microsoft Office PowerPoint</Application>
  <PresentationFormat>Экран (4:3)</PresentationFormat>
  <Paragraphs>39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 Тоқтар Оңғарбайұлы Әубәкіров - қазақтан шыққан тұңғыш ғарышкер, ұшқыш, Кеңес Одағының Батыры, Қазақстан Республикасының Халық қаһарманы, техника ғылымының докторы, профессор. 27 шілде 1946 жыл, Қарқаралы ауданы, Қарағанды облысында туған. </vt:lpstr>
      <vt:lpstr>Слайд 8</vt:lpstr>
      <vt:lpstr>1991 жылы қазанның 10-ында Тоқтар Әубәкіров, Анатолий Арцебарский, аустрия ғарышкері Франц Фибөк «Союз ТМ-13» ғарыш кемесімен Жерге қайтып қонды. Ғарышта  өткізген мерзімі — 7 күн 22 сағат 13 минут.  </vt:lpstr>
      <vt:lpstr>Слайд 10</vt:lpstr>
      <vt:lpstr>Тәжібай Рысжан 5 жаста</vt:lpstr>
      <vt:lpstr>Балабақшада ғарышкерлер күніне орай ұйымдастырылған шағын көрме</vt:lpstr>
      <vt:lpstr>Бауыржан Момышұлы</vt:lpstr>
      <vt:lpstr>Момышұлы Бауыржан (1910-1982) — Екінші дүниежүзілік соғыстың даңқты жауынгері, халық қаһарманы, қазақтың көрнекті жазушысы.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44</cp:revision>
  <dcterms:created xsi:type="dcterms:W3CDTF">2020-04-24T13:51:23Z</dcterms:created>
  <dcterms:modified xsi:type="dcterms:W3CDTF">2020-04-27T05:01:07Z</dcterms:modified>
</cp:coreProperties>
</file>