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36" r:id="rId2"/>
    <p:sldMasterId id="2147483853" r:id="rId3"/>
  </p:sldMasterIdLst>
  <p:notesMasterIdLst>
    <p:notesMasterId r:id="rId14"/>
  </p:notesMasterIdLst>
  <p:sldIdLst>
    <p:sldId id="272" r:id="rId4"/>
    <p:sldId id="306" r:id="rId5"/>
    <p:sldId id="270" r:id="rId6"/>
    <p:sldId id="304" r:id="rId7"/>
    <p:sldId id="268" r:id="rId8"/>
    <p:sldId id="301" r:id="rId9"/>
    <p:sldId id="307" r:id="rId10"/>
    <p:sldId id="300" r:id="rId11"/>
    <p:sldId id="280" r:id="rId12"/>
    <p:sldId id="297" r:id="rId13"/>
  </p:sldIdLst>
  <p:sldSz cx="9144000" cy="6858000" type="screen4x3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6EF0404-99CA-4E67-8075-261778EBA313}">
          <p14:sldIdLst>
            <p14:sldId id="272"/>
            <p14:sldId id="306"/>
            <p14:sldId id="270"/>
            <p14:sldId id="304"/>
            <p14:sldId id="268"/>
            <p14:sldId id="301"/>
            <p14:sldId id="307"/>
          </p14:sldIdLst>
        </p14:section>
        <p14:section name="Раздел без заголовка" id="{764C7E21-F5C0-4173-9F36-254F7295AC58}">
          <p14:sldIdLst>
            <p14:sldId id="300"/>
            <p14:sldId id="280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883AB-938B-44F6-A9D6-A7B135C42702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EB805-28D8-4B2E-A050-7CFF42B98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5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EB805-28D8-4B2E-A050-7CFF42B98A2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3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EB805-28D8-4B2E-A050-7CFF42B98A2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5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/>
              <a:t> мс мс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EB805-28D8-4B2E-A050-7CFF42B98A2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0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70" y="234"/>
              <a:ext cx="1867" cy="3634"/>
              <a:chOff x="2999" y="767"/>
              <a:chExt cx="1867" cy="3634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7"/>
                <a:ext cx="1333" cy="1485"/>
              </a:xfrm>
              <a:custGeom>
                <a:avLst/>
                <a:gdLst>
                  <a:gd name="T0" fmla="*/ 906 w 596"/>
                  <a:gd name="T1" fmla="*/ 20400 h 666"/>
                  <a:gd name="T2" fmla="*/ 324 w 596"/>
                  <a:gd name="T3" fmla="*/ 18788 h 666"/>
                  <a:gd name="T4" fmla="*/ 0 w 596"/>
                  <a:gd name="T5" fmla="*/ 15920 h 666"/>
                  <a:gd name="T6" fmla="*/ 226 w 596"/>
                  <a:gd name="T7" fmla="*/ 12241 h 666"/>
                  <a:gd name="T8" fmla="*/ 1400 w 596"/>
                  <a:gd name="T9" fmla="*/ 8328 h 666"/>
                  <a:gd name="T10" fmla="*/ 3847 w 596"/>
                  <a:gd name="T11" fmla="*/ 4624 h 666"/>
                  <a:gd name="T12" fmla="*/ 7953 w 596"/>
                  <a:gd name="T13" fmla="*/ 1706 h 666"/>
                  <a:gd name="T14" fmla="*/ 13815 w 596"/>
                  <a:gd name="T15" fmla="*/ 100 h 666"/>
                  <a:gd name="T16" fmla="*/ 21270 w 596"/>
                  <a:gd name="T17" fmla="*/ 497 h 666"/>
                  <a:gd name="T18" fmla="*/ 27098 w 596"/>
                  <a:gd name="T19" fmla="*/ 3759 h 666"/>
                  <a:gd name="T20" fmla="*/ 31003 w 596"/>
                  <a:gd name="T21" fmla="*/ 9104 h 666"/>
                  <a:gd name="T22" fmla="*/ 33086 w 596"/>
                  <a:gd name="T23" fmla="*/ 15642 h 666"/>
                  <a:gd name="T24" fmla="*/ 33305 w 596"/>
                  <a:gd name="T25" fmla="*/ 22547 h 666"/>
                  <a:gd name="T26" fmla="*/ 31683 w 596"/>
                  <a:gd name="T27" fmla="*/ 28944 h 666"/>
                  <a:gd name="T28" fmla="*/ 28373 w 596"/>
                  <a:gd name="T29" fmla="*/ 33887 h 666"/>
                  <a:gd name="T30" fmla="*/ 23350 w 596"/>
                  <a:gd name="T31" fmla="*/ 36536 h 666"/>
                  <a:gd name="T32" fmla="*/ 21771 w 596"/>
                  <a:gd name="T33" fmla="*/ 36302 h 666"/>
                  <a:gd name="T34" fmla="*/ 24672 w 596"/>
                  <a:gd name="T35" fmla="*/ 34012 h 666"/>
                  <a:gd name="T36" fmla="*/ 26973 w 596"/>
                  <a:gd name="T37" fmla="*/ 29985 h 666"/>
                  <a:gd name="T38" fmla="*/ 28474 w 596"/>
                  <a:gd name="T39" fmla="*/ 25009 h 666"/>
                  <a:gd name="T40" fmla="*/ 29098 w 596"/>
                  <a:gd name="T41" fmla="*/ 19579 h 666"/>
                  <a:gd name="T42" fmla="*/ 28774 w 596"/>
                  <a:gd name="T43" fmla="*/ 14215 h 666"/>
                  <a:gd name="T44" fmla="*/ 27152 w 596"/>
                  <a:gd name="T45" fmla="*/ 9590 h 666"/>
                  <a:gd name="T46" fmla="*/ 24222 w 596"/>
                  <a:gd name="T47" fmla="*/ 6174 h 666"/>
                  <a:gd name="T48" fmla="*/ 19098 w 596"/>
                  <a:gd name="T49" fmla="*/ 4121 h 666"/>
                  <a:gd name="T50" fmla="*/ 13762 w 596"/>
                  <a:gd name="T51" fmla="*/ 3360 h 666"/>
                  <a:gd name="T52" fmla="*/ 9734 w 596"/>
                  <a:gd name="T53" fmla="*/ 3902 h 666"/>
                  <a:gd name="T54" fmla="*/ 6779 w 596"/>
                  <a:gd name="T55" fmla="*/ 5563 h 666"/>
                  <a:gd name="T56" fmla="*/ 4697 w 596"/>
                  <a:gd name="T57" fmla="*/ 8203 h 666"/>
                  <a:gd name="T58" fmla="*/ 3176 w 596"/>
                  <a:gd name="T59" fmla="*/ 11340 h 666"/>
                  <a:gd name="T60" fmla="*/ 2225 w 596"/>
                  <a:gd name="T61" fmla="*/ 14975 h 666"/>
                  <a:gd name="T62" fmla="*/ 1577 w 596"/>
                  <a:gd name="T63" fmla="*/ 18690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3" y="1797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405 h 237"/>
                  <a:gd name="T4" fmla="*/ 178 w 257"/>
                  <a:gd name="T5" fmla="*/ 2821 h 237"/>
                  <a:gd name="T6" fmla="*/ 315 w 257"/>
                  <a:gd name="T7" fmla="*/ 4228 h 237"/>
                  <a:gd name="T8" fmla="*/ 582 w 257"/>
                  <a:gd name="T9" fmla="*/ 5547 h 237"/>
                  <a:gd name="T10" fmla="*/ 978 w 257"/>
                  <a:gd name="T11" fmla="*/ 6726 h 237"/>
                  <a:gd name="T12" fmla="*/ 1455 w 257"/>
                  <a:gd name="T13" fmla="*/ 7961 h 237"/>
                  <a:gd name="T14" fmla="*/ 2048 w 257"/>
                  <a:gd name="T15" fmla="*/ 9101 h 237"/>
                  <a:gd name="T16" fmla="*/ 2755 w 257"/>
                  <a:gd name="T17" fmla="*/ 10055 h 237"/>
                  <a:gd name="T18" fmla="*/ 3628 w 257"/>
                  <a:gd name="T19" fmla="*/ 10963 h 237"/>
                  <a:gd name="T20" fmla="*/ 4650 w 257"/>
                  <a:gd name="T21" fmla="*/ 11742 h 237"/>
                  <a:gd name="T22" fmla="*/ 5746 w 257"/>
                  <a:gd name="T23" fmla="*/ 12374 h 237"/>
                  <a:gd name="T24" fmla="*/ 7094 w 257"/>
                  <a:gd name="T25" fmla="*/ 12876 h 237"/>
                  <a:gd name="T26" fmla="*/ 8554 w 257"/>
                  <a:gd name="T27" fmla="*/ 13203 h 237"/>
                  <a:gd name="T28" fmla="*/ 10189 w 257"/>
                  <a:gd name="T29" fmla="*/ 13383 h 237"/>
                  <a:gd name="T30" fmla="*/ 11911 w 257"/>
                  <a:gd name="T31" fmla="*/ 13329 h 237"/>
                  <a:gd name="T32" fmla="*/ 13915 w 257"/>
                  <a:gd name="T33" fmla="*/ 13102 h 237"/>
                  <a:gd name="T34" fmla="*/ 12129 w 257"/>
                  <a:gd name="T35" fmla="*/ 12820 h 237"/>
                  <a:gd name="T36" fmla="*/ 10549 w 257"/>
                  <a:gd name="T37" fmla="*/ 12428 h 237"/>
                  <a:gd name="T38" fmla="*/ 9212 w 257"/>
                  <a:gd name="T39" fmla="*/ 11967 h 237"/>
                  <a:gd name="T40" fmla="*/ 8016 w 257"/>
                  <a:gd name="T41" fmla="*/ 11516 h 237"/>
                  <a:gd name="T42" fmla="*/ 6921 w 257"/>
                  <a:gd name="T43" fmla="*/ 10889 h 237"/>
                  <a:gd name="T44" fmla="*/ 6068 w 257"/>
                  <a:gd name="T45" fmla="*/ 10282 h 237"/>
                  <a:gd name="T46" fmla="*/ 5261 w 257"/>
                  <a:gd name="T47" fmla="*/ 9547 h 237"/>
                  <a:gd name="T48" fmla="*/ 4550 w 257"/>
                  <a:gd name="T49" fmla="*/ 8740 h 237"/>
                  <a:gd name="T50" fmla="*/ 3895 w 257"/>
                  <a:gd name="T51" fmla="*/ 7961 h 237"/>
                  <a:gd name="T52" fmla="*/ 3313 w 257"/>
                  <a:gd name="T53" fmla="*/ 7053 h 237"/>
                  <a:gd name="T54" fmla="*/ 2828 w 257"/>
                  <a:gd name="T55" fmla="*/ 6049 h 237"/>
                  <a:gd name="T56" fmla="*/ 2335 w 257"/>
                  <a:gd name="T57" fmla="*/ 4960 h 237"/>
                  <a:gd name="T58" fmla="*/ 1777 w 257"/>
                  <a:gd name="T59" fmla="*/ 3901 h 237"/>
                  <a:gd name="T60" fmla="*/ 1240 w 257"/>
                  <a:gd name="T61" fmla="*/ 2646 h 237"/>
                  <a:gd name="T62" fmla="*/ 655 w 257"/>
                  <a:gd name="T63" fmla="*/ 1360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4"/>
                <a:ext cx="277" cy="249"/>
              </a:xfrm>
              <a:custGeom>
                <a:avLst/>
                <a:gdLst>
                  <a:gd name="T0" fmla="*/ 4282 w 124"/>
                  <a:gd name="T1" fmla="*/ 0 h 110"/>
                  <a:gd name="T2" fmla="*/ 6900 w 124"/>
                  <a:gd name="T3" fmla="*/ 6406 h 110"/>
                  <a:gd name="T4" fmla="*/ 6677 w 124"/>
                  <a:gd name="T5" fmla="*/ 6354 h 110"/>
                  <a:gd name="T6" fmla="*/ 5953 w 124"/>
                  <a:gd name="T7" fmla="*/ 6252 h 110"/>
                  <a:gd name="T8" fmla="*/ 4959 w 124"/>
                  <a:gd name="T9" fmla="*/ 6010 h 110"/>
                  <a:gd name="T10" fmla="*/ 3793 w 124"/>
                  <a:gd name="T11" fmla="*/ 5883 h 110"/>
                  <a:gd name="T12" fmla="*/ 2520 w 124"/>
                  <a:gd name="T13" fmla="*/ 5775 h 110"/>
                  <a:gd name="T14" fmla="*/ 1392 w 124"/>
                  <a:gd name="T15" fmla="*/ 5836 h 110"/>
                  <a:gd name="T16" fmla="*/ 505 w 124"/>
                  <a:gd name="T17" fmla="*/ 6067 h 110"/>
                  <a:gd name="T18" fmla="*/ 0 w 124"/>
                  <a:gd name="T19" fmla="*/ 6544 h 110"/>
                  <a:gd name="T20" fmla="*/ 226 w 124"/>
                  <a:gd name="T21" fmla="*/ 5836 h 110"/>
                  <a:gd name="T22" fmla="*/ 445 w 124"/>
                  <a:gd name="T23" fmla="*/ 5279 h 110"/>
                  <a:gd name="T24" fmla="*/ 894 w 124"/>
                  <a:gd name="T25" fmla="*/ 4883 h 110"/>
                  <a:gd name="T26" fmla="*/ 1392 w 124"/>
                  <a:gd name="T27" fmla="*/ 4514 h 110"/>
                  <a:gd name="T28" fmla="*/ 1997 w 124"/>
                  <a:gd name="T29" fmla="*/ 4278 h 110"/>
                  <a:gd name="T30" fmla="*/ 2620 w 124"/>
                  <a:gd name="T31" fmla="*/ 4222 h 110"/>
                  <a:gd name="T32" fmla="*/ 3288 w 124"/>
                  <a:gd name="T33" fmla="*/ 4222 h 110"/>
                  <a:gd name="T34" fmla="*/ 4012 w 124"/>
                  <a:gd name="T35" fmla="*/ 4407 h 110"/>
                  <a:gd name="T36" fmla="*/ 4057 w 124"/>
                  <a:gd name="T37" fmla="*/ 4222 h 110"/>
                  <a:gd name="T38" fmla="*/ 3878 w 124"/>
                  <a:gd name="T39" fmla="*/ 3330 h 110"/>
                  <a:gd name="T40" fmla="*/ 3733 w 124"/>
                  <a:gd name="T41" fmla="*/ 2259 h 110"/>
                  <a:gd name="T42" fmla="*/ 3612 w 124"/>
                  <a:gd name="T43" fmla="*/ 1788 h 110"/>
                  <a:gd name="T44" fmla="*/ 3514 w 124"/>
                  <a:gd name="T45" fmla="*/ 1788 h 110"/>
                  <a:gd name="T46" fmla="*/ 3389 w 124"/>
                  <a:gd name="T47" fmla="*/ 1727 h 110"/>
                  <a:gd name="T48" fmla="*/ 3288 w 124"/>
                  <a:gd name="T49" fmla="*/ 1553 h 110"/>
                  <a:gd name="T50" fmla="*/ 3163 w 124"/>
                  <a:gd name="T51" fmla="*/ 1367 h 110"/>
                  <a:gd name="T52" fmla="*/ 3163 w 124"/>
                  <a:gd name="T53" fmla="*/ 1127 h 110"/>
                  <a:gd name="T54" fmla="*/ 3288 w 124"/>
                  <a:gd name="T55" fmla="*/ 835 h 110"/>
                  <a:gd name="T56" fmla="*/ 3657 w 124"/>
                  <a:gd name="T57" fmla="*/ 478 h 110"/>
                  <a:gd name="T58" fmla="*/ 428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83 w 109"/>
                  <a:gd name="T3" fmla="*/ 44 h 156"/>
                  <a:gd name="T4" fmla="*/ 1020 w 109"/>
                  <a:gd name="T5" fmla="*/ 262 h 156"/>
                  <a:gd name="T6" fmla="*/ 2122 w 109"/>
                  <a:gd name="T7" fmla="*/ 658 h 156"/>
                  <a:gd name="T8" fmla="*/ 3313 w 109"/>
                  <a:gd name="T9" fmla="*/ 1297 h 156"/>
                  <a:gd name="T10" fmla="*/ 4462 w 109"/>
                  <a:gd name="T11" fmla="*/ 2400 h 156"/>
                  <a:gd name="T12" fmla="*/ 5516 w 109"/>
                  <a:gd name="T13" fmla="*/ 3864 h 156"/>
                  <a:gd name="T14" fmla="*/ 6154 w 109"/>
                  <a:gd name="T15" fmla="*/ 5879 h 156"/>
                  <a:gd name="T16" fmla="*/ 6255 w 109"/>
                  <a:gd name="T17" fmla="*/ 8495 h 156"/>
                  <a:gd name="T18" fmla="*/ 6017 w 109"/>
                  <a:gd name="T19" fmla="*/ 8495 h 156"/>
                  <a:gd name="T20" fmla="*/ 5689 w 109"/>
                  <a:gd name="T21" fmla="*/ 8495 h 156"/>
                  <a:gd name="T22" fmla="*/ 5336 w 109"/>
                  <a:gd name="T23" fmla="*/ 8495 h 156"/>
                  <a:gd name="T24" fmla="*/ 5006 w 109"/>
                  <a:gd name="T25" fmla="*/ 8397 h 156"/>
                  <a:gd name="T26" fmla="*/ 4644 w 109"/>
                  <a:gd name="T27" fmla="*/ 8321 h 156"/>
                  <a:gd name="T28" fmla="*/ 4235 w 109"/>
                  <a:gd name="T29" fmla="*/ 8179 h 156"/>
                  <a:gd name="T30" fmla="*/ 3778 w 109"/>
                  <a:gd name="T31" fmla="*/ 7901 h 156"/>
                  <a:gd name="T32" fmla="*/ 3313 w 109"/>
                  <a:gd name="T33" fmla="*/ 7561 h 156"/>
                  <a:gd name="T34" fmla="*/ 3032 w 109"/>
                  <a:gd name="T35" fmla="*/ 6858 h 156"/>
                  <a:gd name="T36" fmla="*/ 3032 w 109"/>
                  <a:gd name="T37" fmla="*/ 6041 h 156"/>
                  <a:gd name="T38" fmla="*/ 3214 w 109"/>
                  <a:gd name="T39" fmla="*/ 5241 h 156"/>
                  <a:gd name="T40" fmla="*/ 3394 w 109"/>
                  <a:gd name="T41" fmla="*/ 4360 h 156"/>
                  <a:gd name="T42" fmla="*/ 3214 w 109"/>
                  <a:gd name="T43" fmla="*/ 3379 h 156"/>
                  <a:gd name="T44" fmla="*/ 2758 w 109"/>
                  <a:gd name="T45" fmla="*/ 2356 h 156"/>
                  <a:gd name="T46" fmla="*/ 1782 w 109"/>
                  <a:gd name="T47" fmla="*/ 124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2" y="2202"/>
                <a:ext cx="103" cy="209"/>
              </a:xfrm>
              <a:custGeom>
                <a:avLst/>
                <a:gdLst>
                  <a:gd name="T0" fmla="*/ 1740 w 46"/>
                  <a:gd name="T1" fmla="*/ 0 h 94"/>
                  <a:gd name="T2" fmla="*/ 1133 w 46"/>
                  <a:gd name="T3" fmla="*/ 2057 h 94"/>
                  <a:gd name="T4" fmla="*/ 853 w 46"/>
                  <a:gd name="T5" fmla="*/ 3377 h 94"/>
                  <a:gd name="T6" fmla="*/ 627 w 46"/>
                  <a:gd name="T7" fmla="*/ 4296 h 94"/>
                  <a:gd name="T8" fmla="*/ 0 w 46"/>
                  <a:gd name="T9" fmla="*/ 5112 h 94"/>
                  <a:gd name="T10" fmla="*/ 672 w 46"/>
                  <a:gd name="T11" fmla="*/ 4789 h 94"/>
                  <a:gd name="T12" fmla="*/ 1303 w 46"/>
                  <a:gd name="T13" fmla="*/ 4351 h 94"/>
                  <a:gd name="T14" fmla="*/ 1809 w 46"/>
                  <a:gd name="T15" fmla="*/ 3738 h 94"/>
                  <a:gd name="T16" fmla="*/ 2266 w 46"/>
                  <a:gd name="T17" fmla="*/ 3099 h 94"/>
                  <a:gd name="T18" fmla="*/ 2537 w 46"/>
                  <a:gd name="T19" fmla="*/ 2397 h 94"/>
                  <a:gd name="T20" fmla="*/ 2593 w 46"/>
                  <a:gd name="T21" fmla="*/ 1636 h 94"/>
                  <a:gd name="T22" fmla="*/ 2356 w 46"/>
                  <a:gd name="T23" fmla="*/ 800 h 94"/>
                  <a:gd name="T24" fmla="*/ 1740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4 w 54"/>
                  <a:gd name="T3" fmla="*/ 56 h 40"/>
                  <a:gd name="T4" fmla="*/ 316 w 54"/>
                  <a:gd name="T5" fmla="*/ 182 h 40"/>
                  <a:gd name="T6" fmla="*/ 702 w 54"/>
                  <a:gd name="T7" fmla="*/ 466 h 40"/>
                  <a:gd name="T8" fmla="*/ 1140 w 54"/>
                  <a:gd name="T9" fmla="*/ 693 h 40"/>
                  <a:gd name="T10" fmla="*/ 1560 w 54"/>
                  <a:gd name="T11" fmla="*/ 875 h 40"/>
                  <a:gd name="T12" fmla="*/ 2053 w 54"/>
                  <a:gd name="T13" fmla="*/ 983 h 40"/>
                  <a:gd name="T14" fmla="*/ 2489 w 54"/>
                  <a:gd name="T15" fmla="*/ 1049 h 40"/>
                  <a:gd name="T16" fmla="*/ 2929 w 54"/>
                  <a:gd name="T17" fmla="*/ 923 h 40"/>
                  <a:gd name="T18" fmla="*/ 2873 w 54"/>
                  <a:gd name="T19" fmla="*/ 1438 h 40"/>
                  <a:gd name="T20" fmla="*/ 2711 w 54"/>
                  <a:gd name="T21" fmla="*/ 1904 h 40"/>
                  <a:gd name="T22" fmla="*/ 2391 w 54"/>
                  <a:gd name="T23" fmla="*/ 2212 h 40"/>
                  <a:gd name="T24" fmla="*/ 1996 w 54"/>
                  <a:gd name="T25" fmla="*/ 2313 h 40"/>
                  <a:gd name="T26" fmla="*/ 1516 w 54"/>
                  <a:gd name="T27" fmla="*/ 2259 h 40"/>
                  <a:gd name="T28" fmla="*/ 1022 w 54"/>
                  <a:gd name="T29" fmla="*/ 1847 h 40"/>
                  <a:gd name="T30" fmla="*/ 538 w 54"/>
                  <a:gd name="T31" fmla="*/ 115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2999" y="2342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314 w 149"/>
                  <a:gd name="T3" fmla="*/ 1325 h 704"/>
                  <a:gd name="T4" fmla="*/ 848 w 149"/>
                  <a:gd name="T5" fmla="*/ 3004 h 704"/>
                  <a:gd name="T6" fmla="*/ 1486 w 149"/>
                  <a:gd name="T7" fmla="*/ 5133 h 704"/>
                  <a:gd name="T8" fmla="*/ 2193 w 149"/>
                  <a:gd name="T9" fmla="*/ 7903 h 704"/>
                  <a:gd name="T10" fmla="*/ 3076 w 149"/>
                  <a:gd name="T11" fmla="*/ 11333 h 704"/>
                  <a:gd name="T12" fmla="*/ 3900 w 149"/>
                  <a:gd name="T13" fmla="*/ 15013 h 704"/>
                  <a:gd name="T14" fmla="*/ 4695 w 149"/>
                  <a:gd name="T15" fmla="*/ 19239 h 704"/>
                  <a:gd name="T16" fmla="*/ 5313 w 149"/>
                  <a:gd name="T17" fmla="*/ 24141 h 704"/>
                  <a:gd name="T18" fmla="*/ 5964 w 149"/>
                  <a:gd name="T19" fmla="*/ 29350 h 704"/>
                  <a:gd name="T20" fmla="*/ 6396 w 149"/>
                  <a:gd name="T21" fmla="*/ 35354 h 704"/>
                  <a:gd name="T22" fmla="*/ 6618 w 149"/>
                  <a:gd name="T23" fmla="*/ 41932 h 704"/>
                  <a:gd name="T24" fmla="*/ 6715 w 149"/>
                  <a:gd name="T25" fmla="*/ 48808 h 704"/>
                  <a:gd name="T26" fmla="*/ 6396 w 149"/>
                  <a:gd name="T27" fmla="*/ 56491 h 704"/>
                  <a:gd name="T28" fmla="*/ 5803 w 149"/>
                  <a:gd name="T29" fmla="*/ 64625 h 704"/>
                  <a:gd name="T30" fmla="*/ 4910 w 149"/>
                  <a:gd name="T31" fmla="*/ 73179 h 704"/>
                  <a:gd name="T32" fmla="*/ 3561 w 149"/>
                  <a:gd name="T33" fmla="*/ 82606 h 704"/>
                  <a:gd name="T34" fmla="*/ 2064 w 149"/>
                  <a:gd name="T35" fmla="*/ 93290 h 704"/>
                  <a:gd name="T36" fmla="*/ 1127 w 149"/>
                  <a:gd name="T37" fmla="*/ 103178 h 704"/>
                  <a:gd name="T38" fmla="*/ 534 w 149"/>
                  <a:gd name="T39" fmla="*/ 112306 h 704"/>
                  <a:gd name="T40" fmla="*/ 314 w 149"/>
                  <a:gd name="T41" fmla="*/ 121089 h 704"/>
                  <a:gd name="T42" fmla="*/ 314 w 149"/>
                  <a:gd name="T43" fmla="*/ 129439 h 704"/>
                  <a:gd name="T44" fmla="*/ 436 w 149"/>
                  <a:gd name="T45" fmla="*/ 137198 h 704"/>
                  <a:gd name="T46" fmla="*/ 653 w 149"/>
                  <a:gd name="T47" fmla="*/ 144007 h 704"/>
                  <a:gd name="T48" fmla="*/ 751 w 149"/>
                  <a:gd name="T49" fmla="*/ 150661 h 704"/>
                  <a:gd name="T50" fmla="*/ 2193 w 149"/>
                  <a:gd name="T51" fmla="*/ 147230 h 704"/>
                  <a:gd name="T52" fmla="*/ 2064 w 149"/>
                  <a:gd name="T53" fmla="*/ 145528 h 704"/>
                  <a:gd name="T54" fmla="*/ 1922 w 149"/>
                  <a:gd name="T55" fmla="*/ 140626 h 704"/>
                  <a:gd name="T56" fmla="*/ 1761 w 149"/>
                  <a:gd name="T57" fmla="*/ 133092 h 704"/>
                  <a:gd name="T58" fmla="*/ 1878 w 149"/>
                  <a:gd name="T59" fmla="*/ 123066 h 704"/>
                  <a:gd name="T60" fmla="*/ 2193 w 149"/>
                  <a:gd name="T61" fmla="*/ 111081 h 704"/>
                  <a:gd name="T62" fmla="*/ 3076 w 149"/>
                  <a:gd name="T63" fmla="*/ 97396 h 704"/>
                  <a:gd name="T64" fmla="*/ 4571 w 149"/>
                  <a:gd name="T65" fmla="*/ 82606 h 704"/>
                  <a:gd name="T66" fmla="*/ 6877 w 149"/>
                  <a:gd name="T67" fmla="*/ 66953 h 704"/>
                  <a:gd name="T68" fmla="*/ 7628 w 149"/>
                  <a:gd name="T69" fmla="*/ 59714 h 704"/>
                  <a:gd name="T70" fmla="*/ 7942 w 149"/>
                  <a:gd name="T71" fmla="*/ 50264 h 704"/>
                  <a:gd name="T72" fmla="*/ 7681 w 149"/>
                  <a:gd name="T73" fmla="*/ 39358 h 704"/>
                  <a:gd name="T74" fmla="*/ 6974 w 149"/>
                  <a:gd name="T75" fmla="*/ 28674 h 704"/>
                  <a:gd name="T76" fmla="*/ 5803 w 149"/>
                  <a:gd name="T77" fmla="*/ 18212 h 704"/>
                  <a:gd name="T78" fmla="*/ 4301 w 149"/>
                  <a:gd name="T79" fmla="*/ 9435 h 704"/>
                  <a:gd name="T80" fmla="*/ 2334 w 149"/>
                  <a:gd name="T81" fmla="*/ 300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609 w 128"/>
                <a:gd name="T1" fmla="*/ 0 h 217"/>
                <a:gd name="T2" fmla="*/ 10750 w 128"/>
                <a:gd name="T3" fmla="*/ 2165 h 217"/>
                <a:gd name="T4" fmla="*/ 11762 w 128"/>
                <a:gd name="T5" fmla="*/ 6475 h 217"/>
                <a:gd name="T6" fmla="*/ 12564 w 128"/>
                <a:gd name="T7" fmla="*/ 12014 h 217"/>
                <a:gd name="T8" fmla="*/ 13099 w 128"/>
                <a:gd name="T9" fmla="*/ 18651 h 217"/>
                <a:gd name="T10" fmla="*/ 12983 w 128"/>
                <a:gd name="T11" fmla="*/ 26567 h 217"/>
                <a:gd name="T12" fmla="*/ 11875 w 128"/>
                <a:gd name="T13" fmla="*/ 34723 h 217"/>
                <a:gd name="T14" fmla="*/ 9609 w 128"/>
                <a:gd name="T15" fmla="*/ 43283 h 217"/>
                <a:gd name="T16" fmla="*/ 6119 w 128"/>
                <a:gd name="T17" fmla="*/ 51923 h 217"/>
                <a:gd name="T18" fmla="*/ 5032 w 128"/>
                <a:gd name="T19" fmla="*/ 50957 h 217"/>
                <a:gd name="T20" fmla="*/ 3891 w 128"/>
                <a:gd name="T21" fmla="*/ 50242 h 217"/>
                <a:gd name="T22" fmla="*/ 2680 w 128"/>
                <a:gd name="T23" fmla="*/ 49034 h 217"/>
                <a:gd name="T24" fmla="*/ 1623 w 128"/>
                <a:gd name="T25" fmla="*/ 48068 h 217"/>
                <a:gd name="T26" fmla="*/ 802 w 128"/>
                <a:gd name="T27" fmla="*/ 46898 h 217"/>
                <a:gd name="T28" fmla="*/ 209 w 128"/>
                <a:gd name="T29" fmla="*/ 45448 h 217"/>
                <a:gd name="T30" fmla="*/ 0 w 128"/>
                <a:gd name="T31" fmla="*/ 43767 h 217"/>
                <a:gd name="T32" fmla="*/ 126 w 128"/>
                <a:gd name="T33" fmla="*/ 42559 h 217"/>
                <a:gd name="T34" fmla="*/ 1330 w 128"/>
                <a:gd name="T35" fmla="*/ 40878 h 217"/>
                <a:gd name="T36" fmla="*/ 2955 w 128"/>
                <a:gd name="T37" fmla="*/ 38578 h 217"/>
                <a:gd name="T38" fmla="*/ 4706 w 128"/>
                <a:gd name="T39" fmla="*/ 35931 h 217"/>
                <a:gd name="T40" fmla="*/ 6445 w 128"/>
                <a:gd name="T41" fmla="*/ 32076 h 217"/>
                <a:gd name="T42" fmla="*/ 8067 w 128"/>
                <a:gd name="T43" fmla="*/ 26806 h 217"/>
                <a:gd name="T44" fmla="*/ 9322 w 128"/>
                <a:gd name="T45" fmla="*/ 19850 h 217"/>
                <a:gd name="T46" fmla="*/ 9927 w 128"/>
                <a:gd name="T47" fmla="*/ 11048 h 217"/>
                <a:gd name="T48" fmla="*/ 96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9031 w 117"/>
                <a:gd name="T1" fmla="*/ 0 h 132"/>
                <a:gd name="T2" fmla="*/ 0 w 117"/>
                <a:gd name="T3" fmla="*/ 13417 h 132"/>
                <a:gd name="T4" fmla="*/ 750 w 117"/>
                <a:gd name="T5" fmla="*/ 13902 h 132"/>
                <a:gd name="T6" fmla="*/ 3516 w 117"/>
                <a:gd name="T7" fmla="*/ 15593 h 132"/>
                <a:gd name="T8" fmla="*/ 7370 w 117"/>
                <a:gd name="T9" fmla="*/ 19376 h 132"/>
                <a:gd name="T10" fmla="*/ 11664 w 117"/>
                <a:gd name="T11" fmla="*/ 25193 h 132"/>
                <a:gd name="T12" fmla="*/ 16762 w 117"/>
                <a:gd name="T13" fmla="*/ 33274 h 132"/>
                <a:gd name="T14" fmla="*/ 21304 w 117"/>
                <a:gd name="T15" fmla="*/ 42913 h 132"/>
                <a:gd name="T16" fmla="*/ 25899 w 117"/>
                <a:gd name="T17" fmla="*/ 55244 h 132"/>
                <a:gd name="T18" fmla="*/ 29412 w 117"/>
                <a:gd name="T19" fmla="*/ 70837 h 132"/>
                <a:gd name="T20" fmla="*/ 29660 w 117"/>
                <a:gd name="T21" fmla="*/ 64412 h 132"/>
                <a:gd name="T22" fmla="*/ 29167 w 117"/>
                <a:gd name="T23" fmla="*/ 57420 h 132"/>
                <a:gd name="T24" fmla="*/ 27391 w 117"/>
                <a:gd name="T25" fmla="*/ 48252 h 132"/>
                <a:gd name="T26" fmla="*/ 25146 w 117"/>
                <a:gd name="T27" fmla="*/ 39700 h 132"/>
                <a:gd name="T28" fmla="*/ 22547 w 117"/>
                <a:gd name="T29" fmla="*/ 31137 h 132"/>
                <a:gd name="T30" fmla="*/ 19773 w 117"/>
                <a:gd name="T31" fmla="*/ 24107 h 132"/>
                <a:gd name="T32" fmla="*/ 17010 w 117"/>
                <a:gd name="T33" fmla="*/ 19376 h 132"/>
                <a:gd name="T34" fmla="*/ 14656 w 117"/>
                <a:gd name="T35" fmla="*/ 17112 h 132"/>
                <a:gd name="T36" fmla="*/ 17503 w 117"/>
                <a:gd name="T37" fmla="*/ 15593 h 132"/>
                <a:gd name="T38" fmla="*/ 20030 w 117"/>
                <a:gd name="T39" fmla="*/ 14939 h 132"/>
                <a:gd name="T40" fmla="*/ 22547 w 117"/>
                <a:gd name="T41" fmla="*/ 13902 h 132"/>
                <a:gd name="T42" fmla="*/ 24901 w 117"/>
                <a:gd name="T43" fmla="*/ 13417 h 132"/>
                <a:gd name="T44" fmla="*/ 26650 w 117"/>
                <a:gd name="T45" fmla="*/ 12813 h 132"/>
                <a:gd name="T46" fmla="*/ 27645 w 117"/>
                <a:gd name="T47" fmla="*/ 11776 h 132"/>
                <a:gd name="T48" fmla="*/ 28671 w 117"/>
                <a:gd name="T49" fmla="*/ 11294 h 132"/>
                <a:gd name="T50" fmla="*/ 28919 w 117"/>
                <a:gd name="T51" fmla="*/ 11294 h 132"/>
                <a:gd name="T52" fmla="*/ 1903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047 w 29"/>
                <a:gd name="T1" fmla="*/ 0 h 77"/>
                <a:gd name="T2" fmla="*/ 5589 w 29"/>
                <a:gd name="T3" fmla="*/ 0 h 77"/>
                <a:gd name="T4" fmla="*/ 3888 w 29"/>
                <a:gd name="T5" fmla="*/ 2252 h 77"/>
                <a:gd name="T6" fmla="*/ 2187 w 29"/>
                <a:gd name="T7" fmla="*/ 5142 h 77"/>
                <a:gd name="T8" fmla="*/ 972 w 29"/>
                <a:gd name="T9" fmla="*/ 10903 h 77"/>
                <a:gd name="T10" fmla="*/ 243 w 29"/>
                <a:gd name="T11" fmla="*/ 17169 h 77"/>
                <a:gd name="T12" fmla="*/ 0 w 29"/>
                <a:gd name="T13" fmla="*/ 25187 h 77"/>
                <a:gd name="T14" fmla="*/ 729 w 29"/>
                <a:gd name="T15" fmla="*/ 34339 h 77"/>
                <a:gd name="T16" fmla="*/ 2673 w 29"/>
                <a:gd name="T17" fmla="*/ 43925 h 77"/>
                <a:gd name="T18" fmla="*/ 3645 w 29"/>
                <a:gd name="T19" fmla="*/ 30325 h 77"/>
                <a:gd name="T20" fmla="*/ 4617 w 29"/>
                <a:gd name="T21" fmla="*/ 21173 h 77"/>
                <a:gd name="T22" fmla="*/ 5589 w 29"/>
                <a:gd name="T23" fmla="*/ 12522 h 77"/>
                <a:gd name="T24" fmla="*/ 704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0" y="102"/>
              <a:ext cx="356" cy="608"/>
              <a:chOff x="1740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40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9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8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295"/>
              <a:ext cx="500" cy="500"/>
              <a:chOff x="1727" y="879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9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7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1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47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9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472 h 237"/>
                <a:gd name="T4" fmla="*/ 392 w 257"/>
                <a:gd name="T5" fmla="*/ 4902 h 237"/>
                <a:gd name="T6" fmla="*/ 779 w 257"/>
                <a:gd name="T7" fmla="*/ 7361 h 237"/>
                <a:gd name="T8" fmla="*/ 1434 w 257"/>
                <a:gd name="T9" fmla="*/ 9603 h 237"/>
                <a:gd name="T10" fmla="*/ 2366 w 257"/>
                <a:gd name="T11" fmla="*/ 11687 h 237"/>
                <a:gd name="T12" fmla="*/ 3553 w 257"/>
                <a:gd name="T13" fmla="*/ 13829 h 237"/>
                <a:gd name="T14" fmla="*/ 4984 w 257"/>
                <a:gd name="T15" fmla="*/ 15788 h 237"/>
                <a:gd name="T16" fmla="*/ 6664 w 257"/>
                <a:gd name="T17" fmla="*/ 17435 h 237"/>
                <a:gd name="T18" fmla="*/ 8784 w 257"/>
                <a:gd name="T19" fmla="*/ 19019 h 237"/>
                <a:gd name="T20" fmla="*/ 11235 w 257"/>
                <a:gd name="T21" fmla="*/ 20377 h 237"/>
                <a:gd name="T22" fmla="*/ 13861 w 257"/>
                <a:gd name="T23" fmla="*/ 21473 h 237"/>
                <a:gd name="T24" fmla="*/ 17097 w 257"/>
                <a:gd name="T25" fmla="*/ 22339 h 237"/>
                <a:gd name="T26" fmla="*/ 20650 w 257"/>
                <a:gd name="T27" fmla="*/ 22932 h 237"/>
                <a:gd name="T28" fmla="*/ 24561 w 257"/>
                <a:gd name="T29" fmla="*/ 23245 h 237"/>
                <a:gd name="T30" fmla="*/ 28745 w 257"/>
                <a:gd name="T31" fmla="*/ 23119 h 237"/>
                <a:gd name="T32" fmla="*/ 33584 w 257"/>
                <a:gd name="T33" fmla="*/ 22732 h 237"/>
                <a:gd name="T34" fmla="*/ 29286 w 257"/>
                <a:gd name="T35" fmla="*/ 22256 h 237"/>
                <a:gd name="T36" fmla="*/ 25488 w 257"/>
                <a:gd name="T37" fmla="*/ 21556 h 237"/>
                <a:gd name="T38" fmla="*/ 22182 w 257"/>
                <a:gd name="T39" fmla="*/ 20773 h 237"/>
                <a:gd name="T40" fmla="*/ 19330 w 257"/>
                <a:gd name="T41" fmla="*/ 19989 h 237"/>
                <a:gd name="T42" fmla="*/ 16712 w 257"/>
                <a:gd name="T43" fmla="*/ 18938 h 237"/>
                <a:gd name="T44" fmla="*/ 14640 w 257"/>
                <a:gd name="T45" fmla="*/ 17825 h 237"/>
                <a:gd name="T46" fmla="*/ 12674 w 257"/>
                <a:gd name="T47" fmla="*/ 16571 h 237"/>
                <a:gd name="T48" fmla="*/ 10997 w 257"/>
                <a:gd name="T49" fmla="*/ 15213 h 237"/>
                <a:gd name="T50" fmla="*/ 9415 w 257"/>
                <a:gd name="T51" fmla="*/ 13829 h 237"/>
                <a:gd name="T52" fmla="*/ 7984 w 257"/>
                <a:gd name="T53" fmla="*/ 12265 h 237"/>
                <a:gd name="T54" fmla="*/ 6810 w 257"/>
                <a:gd name="T55" fmla="*/ 10511 h 237"/>
                <a:gd name="T56" fmla="*/ 5618 w 257"/>
                <a:gd name="T57" fmla="*/ 8615 h 237"/>
                <a:gd name="T58" fmla="*/ 4298 w 257"/>
                <a:gd name="T59" fmla="*/ 6781 h 237"/>
                <a:gd name="T60" fmla="*/ 3013 w 257"/>
                <a:gd name="T61" fmla="*/ 4621 h 237"/>
                <a:gd name="T62" fmla="*/ 1579 w 257"/>
                <a:gd name="T63" fmla="*/ 23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0291 w 124"/>
                <a:gd name="T1" fmla="*/ 0 h 110"/>
                <a:gd name="T2" fmla="*/ 16551 w 124"/>
                <a:gd name="T3" fmla="*/ 11140 h 110"/>
                <a:gd name="T4" fmla="*/ 16000 w 124"/>
                <a:gd name="T5" fmla="*/ 11011 h 110"/>
                <a:gd name="T6" fmla="*/ 14286 w 124"/>
                <a:gd name="T7" fmla="*/ 10814 h 110"/>
                <a:gd name="T8" fmla="*/ 11891 w 124"/>
                <a:gd name="T9" fmla="*/ 10397 h 110"/>
                <a:gd name="T10" fmla="*/ 9086 w 124"/>
                <a:gd name="T11" fmla="*/ 10200 h 110"/>
                <a:gd name="T12" fmla="*/ 6012 w 124"/>
                <a:gd name="T13" fmla="*/ 9990 h 110"/>
                <a:gd name="T14" fmla="*/ 3356 w 124"/>
                <a:gd name="T15" fmla="*/ 10124 h 110"/>
                <a:gd name="T16" fmla="*/ 1203 w 124"/>
                <a:gd name="T17" fmla="*/ 10526 h 110"/>
                <a:gd name="T18" fmla="*/ 0 w 124"/>
                <a:gd name="T19" fmla="*/ 11350 h 110"/>
                <a:gd name="T20" fmla="*/ 546 w 124"/>
                <a:gd name="T21" fmla="*/ 10124 h 110"/>
                <a:gd name="T22" fmla="*/ 1057 w 124"/>
                <a:gd name="T23" fmla="*/ 9184 h 110"/>
                <a:gd name="T24" fmla="*/ 2145 w 124"/>
                <a:gd name="T25" fmla="*/ 8444 h 110"/>
                <a:gd name="T26" fmla="*/ 3356 w 124"/>
                <a:gd name="T27" fmla="*/ 7829 h 110"/>
                <a:gd name="T28" fmla="*/ 4809 w 124"/>
                <a:gd name="T29" fmla="*/ 7428 h 110"/>
                <a:gd name="T30" fmla="*/ 6275 w 124"/>
                <a:gd name="T31" fmla="*/ 7294 h 110"/>
                <a:gd name="T32" fmla="*/ 7875 w 124"/>
                <a:gd name="T33" fmla="*/ 7294 h 110"/>
                <a:gd name="T34" fmla="*/ 9631 w 124"/>
                <a:gd name="T35" fmla="*/ 7632 h 110"/>
                <a:gd name="T36" fmla="*/ 9724 w 124"/>
                <a:gd name="T37" fmla="*/ 7294 h 110"/>
                <a:gd name="T38" fmla="*/ 9328 w 124"/>
                <a:gd name="T39" fmla="*/ 5793 h 110"/>
                <a:gd name="T40" fmla="*/ 8931 w 124"/>
                <a:gd name="T41" fmla="*/ 3922 h 110"/>
                <a:gd name="T42" fmla="*/ 8668 w 124"/>
                <a:gd name="T43" fmla="*/ 3098 h 110"/>
                <a:gd name="T44" fmla="*/ 8428 w 124"/>
                <a:gd name="T45" fmla="*/ 3098 h 110"/>
                <a:gd name="T46" fmla="*/ 8125 w 124"/>
                <a:gd name="T47" fmla="*/ 2970 h 110"/>
                <a:gd name="T48" fmla="*/ 7875 w 124"/>
                <a:gd name="T49" fmla="*/ 2697 h 110"/>
                <a:gd name="T50" fmla="*/ 7635 w 124"/>
                <a:gd name="T51" fmla="*/ 2376 h 110"/>
                <a:gd name="T52" fmla="*/ 7635 w 124"/>
                <a:gd name="T53" fmla="*/ 1954 h 110"/>
                <a:gd name="T54" fmla="*/ 7875 w 124"/>
                <a:gd name="T55" fmla="*/ 1418 h 110"/>
                <a:gd name="T56" fmla="*/ 8817 w 124"/>
                <a:gd name="T57" fmla="*/ 824 h 110"/>
                <a:gd name="T58" fmla="*/ 10291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4246 w 46"/>
                <a:gd name="T1" fmla="*/ 0 h 94"/>
                <a:gd name="T2" fmla="*/ 2717 w 46"/>
                <a:gd name="T3" fmla="*/ 3552 h 94"/>
                <a:gd name="T4" fmla="*/ 2046 w 46"/>
                <a:gd name="T5" fmla="*/ 5818 h 94"/>
                <a:gd name="T6" fmla="*/ 1495 w 46"/>
                <a:gd name="T7" fmla="*/ 7404 h 94"/>
                <a:gd name="T8" fmla="*/ 0 w 46"/>
                <a:gd name="T9" fmla="*/ 8804 h 94"/>
                <a:gd name="T10" fmla="*/ 1644 w 46"/>
                <a:gd name="T11" fmla="*/ 8227 h 94"/>
                <a:gd name="T12" fmla="*/ 3174 w 46"/>
                <a:gd name="T13" fmla="*/ 7478 h 94"/>
                <a:gd name="T14" fmla="*/ 4396 w 46"/>
                <a:gd name="T15" fmla="*/ 6457 h 94"/>
                <a:gd name="T16" fmla="*/ 5471 w 46"/>
                <a:gd name="T17" fmla="*/ 5334 h 94"/>
                <a:gd name="T18" fmla="*/ 6134 w 46"/>
                <a:gd name="T19" fmla="*/ 4110 h 94"/>
                <a:gd name="T20" fmla="*/ 6292 w 46"/>
                <a:gd name="T21" fmla="*/ 2789 h 94"/>
                <a:gd name="T22" fmla="*/ 5720 w 46"/>
                <a:gd name="T23" fmla="*/ 1400 h 94"/>
                <a:gd name="T24" fmla="*/ 4246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773 w 149"/>
                <a:gd name="T3" fmla="*/ 2264 h 704"/>
                <a:gd name="T4" fmla="*/ 2039 w 149"/>
                <a:gd name="T5" fmla="*/ 5231 h 704"/>
                <a:gd name="T6" fmla="*/ 3577 w 149"/>
                <a:gd name="T7" fmla="*/ 8890 h 704"/>
                <a:gd name="T8" fmla="*/ 5230 w 149"/>
                <a:gd name="T9" fmla="*/ 13767 h 704"/>
                <a:gd name="T10" fmla="*/ 7417 w 149"/>
                <a:gd name="T11" fmla="*/ 19704 h 704"/>
                <a:gd name="T12" fmla="*/ 9342 w 149"/>
                <a:gd name="T13" fmla="*/ 26087 h 704"/>
                <a:gd name="T14" fmla="*/ 11228 w 149"/>
                <a:gd name="T15" fmla="*/ 33517 h 704"/>
                <a:gd name="T16" fmla="*/ 12774 w 149"/>
                <a:gd name="T17" fmla="*/ 42053 h 704"/>
                <a:gd name="T18" fmla="*/ 14275 w 149"/>
                <a:gd name="T19" fmla="*/ 51051 h 704"/>
                <a:gd name="T20" fmla="*/ 15340 w 149"/>
                <a:gd name="T21" fmla="*/ 61404 h 704"/>
                <a:gd name="T22" fmla="*/ 15820 w 149"/>
                <a:gd name="T23" fmla="*/ 72911 h 704"/>
                <a:gd name="T24" fmla="*/ 16076 w 149"/>
                <a:gd name="T25" fmla="*/ 84878 h 704"/>
                <a:gd name="T26" fmla="*/ 15340 w 149"/>
                <a:gd name="T27" fmla="*/ 98302 h 704"/>
                <a:gd name="T28" fmla="*/ 13892 w 149"/>
                <a:gd name="T29" fmla="*/ 112458 h 704"/>
                <a:gd name="T30" fmla="*/ 11764 w 149"/>
                <a:gd name="T31" fmla="*/ 127238 h 704"/>
                <a:gd name="T32" fmla="*/ 8572 w 149"/>
                <a:gd name="T33" fmla="*/ 143665 h 704"/>
                <a:gd name="T34" fmla="*/ 4988 w 149"/>
                <a:gd name="T35" fmla="*/ 162219 h 704"/>
                <a:gd name="T36" fmla="*/ 2659 w 149"/>
                <a:gd name="T37" fmla="*/ 179446 h 704"/>
                <a:gd name="T38" fmla="*/ 1266 w 149"/>
                <a:gd name="T39" fmla="*/ 195379 h 704"/>
                <a:gd name="T40" fmla="*/ 773 w 149"/>
                <a:gd name="T41" fmla="*/ 210653 h 704"/>
                <a:gd name="T42" fmla="*/ 773 w 149"/>
                <a:gd name="T43" fmla="*/ 225233 h 704"/>
                <a:gd name="T44" fmla="*/ 1008 w 149"/>
                <a:gd name="T45" fmla="*/ 238553 h 704"/>
                <a:gd name="T46" fmla="*/ 1546 w 149"/>
                <a:gd name="T47" fmla="*/ 250511 h 704"/>
                <a:gd name="T48" fmla="*/ 1794 w 149"/>
                <a:gd name="T49" fmla="*/ 262027 h 704"/>
                <a:gd name="T50" fmla="*/ 5230 w 149"/>
                <a:gd name="T51" fmla="*/ 256091 h 704"/>
                <a:gd name="T52" fmla="*/ 4988 w 149"/>
                <a:gd name="T53" fmla="*/ 253124 h 704"/>
                <a:gd name="T54" fmla="*/ 4605 w 149"/>
                <a:gd name="T55" fmla="*/ 244480 h 704"/>
                <a:gd name="T56" fmla="*/ 4202 w 149"/>
                <a:gd name="T57" fmla="*/ 231509 h 704"/>
                <a:gd name="T58" fmla="*/ 4460 w 149"/>
                <a:gd name="T59" fmla="*/ 214070 h 704"/>
                <a:gd name="T60" fmla="*/ 5230 w 149"/>
                <a:gd name="T61" fmla="*/ 193223 h 704"/>
                <a:gd name="T62" fmla="*/ 7417 w 149"/>
                <a:gd name="T63" fmla="*/ 169400 h 704"/>
                <a:gd name="T64" fmla="*/ 10991 w 149"/>
                <a:gd name="T65" fmla="*/ 143665 h 704"/>
                <a:gd name="T66" fmla="*/ 16461 w 149"/>
                <a:gd name="T67" fmla="*/ 116536 h 704"/>
                <a:gd name="T68" fmla="*/ 18242 w 149"/>
                <a:gd name="T69" fmla="*/ 103918 h 704"/>
                <a:gd name="T70" fmla="*/ 19028 w 149"/>
                <a:gd name="T71" fmla="*/ 87491 h 704"/>
                <a:gd name="T72" fmla="*/ 18387 w 149"/>
                <a:gd name="T73" fmla="*/ 68451 h 704"/>
                <a:gd name="T74" fmla="*/ 16751 w 149"/>
                <a:gd name="T75" fmla="*/ 49898 h 704"/>
                <a:gd name="T76" fmla="*/ 13892 w 149"/>
                <a:gd name="T77" fmla="*/ 31658 h 704"/>
                <a:gd name="T78" fmla="*/ 10353 w 149"/>
                <a:gd name="T79" fmla="*/ 16394 h 704"/>
                <a:gd name="T80" fmla="*/ 5615 w 149"/>
                <a:gd name="T81" fmla="*/ 5231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214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214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3A05D-C421-4F1F-B621-9103B978313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6BA6-1F21-4C1B-94E9-EF69B4238C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2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23CA-1D9F-417C-9125-CBB382480C7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F8BCC-EB16-4E08-A302-A8DE6C7876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5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412BB-8250-4DAF-BDBD-ACF80D9C5F6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B8F0E-8039-41AA-BB6C-43A5060F95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6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C974A-BA09-43BE-8D9D-E4B1DCF66AD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3C43-6220-4CAB-8B47-3C15143B94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4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D5065-E880-4DD4-BAC9-31D259E5F2D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F4E2-F821-4467-B62A-9A911357FF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2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2DDFF-EC03-4D5A-976B-F8478933347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3D66-8FA5-4A6B-8752-EF1697403E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91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07B46-8CCF-4F65-88B8-4CF1A750F54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F58BC-7A7B-47A2-9B80-99F3823E3F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2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smj-SE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smj-SE" noProof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A8866-B590-48E6-9E66-F3B0EF7CCEB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114F2-F265-4A10-8F8B-FC86FC6BDF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11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70" y="234"/>
              <a:ext cx="1867" cy="3634"/>
              <a:chOff x="2999" y="767"/>
              <a:chExt cx="1867" cy="3634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7"/>
                <a:ext cx="1333" cy="1485"/>
              </a:xfrm>
              <a:custGeom>
                <a:avLst/>
                <a:gdLst>
                  <a:gd name="T0" fmla="*/ 906 w 596"/>
                  <a:gd name="T1" fmla="*/ 20400 h 666"/>
                  <a:gd name="T2" fmla="*/ 324 w 596"/>
                  <a:gd name="T3" fmla="*/ 18788 h 666"/>
                  <a:gd name="T4" fmla="*/ 0 w 596"/>
                  <a:gd name="T5" fmla="*/ 15920 h 666"/>
                  <a:gd name="T6" fmla="*/ 226 w 596"/>
                  <a:gd name="T7" fmla="*/ 12241 h 666"/>
                  <a:gd name="T8" fmla="*/ 1400 w 596"/>
                  <a:gd name="T9" fmla="*/ 8328 h 666"/>
                  <a:gd name="T10" fmla="*/ 3847 w 596"/>
                  <a:gd name="T11" fmla="*/ 4624 h 666"/>
                  <a:gd name="T12" fmla="*/ 7953 w 596"/>
                  <a:gd name="T13" fmla="*/ 1706 h 666"/>
                  <a:gd name="T14" fmla="*/ 13815 w 596"/>
                  <a:gd name="T15" fmla="*/ 100 h 666"/>
                  <a:gd name="T16" fmla="*/ 21270 w 596"/>
                  <a:gd name="T17" fmla="*/ 497 h 666"/>
                  <a:gd name="T18" fmla="*/ 27098 w 596"/>
                  <a:gd name="T19" fmla="*/ 3759 h 666"/>
                  <a:gd name="T20" fmla="*/ 31003 w 596"/>
                  <a:gd name="T21" fmla="*/ 9104 h 666"/>
                  <a:gd name="T22" fmla="*/ 33086 w 596"/>
                  <a:gd name="T23" fmla="*/ 15642 h 666"/>
                  <a:gd name="T24" fmla="*/ 33305 w 596"/>
                  <a:gd name="T25" fmla="*/ 22547 h 666"/>
                  <a:gd name="T26" fmla="*/ 31683 w 596"/>
                  <a:gd name="T27" fmla="*/ 28944 h 666"/>
                  <a:gd name="T28" fmla="*/ 28373 w 596"/>
                  <a:gd name="T29" fmla="*/ 33887 h 666"/>
                  <a:gd name="T30" fmla="*/ 23350 w 596"/>
                  <a:gd name="T31" fmla="*/ 36536 h 666"/>
                  <a:gd name="T32" fmla="*/ 21771 w 596"/>
                  <a:gd name="T33" fmla="*/ 36302 h 666"/>
                  <a:gd name="T34" fmla="*/ 24672 w 596"/>
                  <a:gd name="T35" fmla="*/ 34012 h 666"/>
                  <a:gd name="T36" fmla="*/ 26973 w 596"/>
                  <a:gd name="T37" fmla="*/ 29985 h 666"/>
                  <a:gd name="T38" fmla="*/ 28474 w 596"/>
                  <a:gd name="T39" fmla="*/ 25009 h 666"/>
                  <a:gd name="T40" fmla="*/ 29098 w 596"/>
                  <a:gd name="T41" fmla="*/ 19579 h 666"/>
                  <a:gd name="T42" fmla="*/ 28774 w 596"/>
                  <a:gd name="T43" fmla="*/ 14215 h 666"/>
                  <a:gd name="T44" fmla="*/ 27152 w 596"/>
                  <a:gd name="T45" fmla="*/ 9590 h 666"/>
                  <a:gd name="T46" fmla="*/ 24222 w 596"/>
                  <a:gd name="T47" fmla="*/ 6174 h 666"/>
                  <a:gd name="T48" fmla="*/ 19098 w 596"/>
                  <a:gd name="T49" fmla="*/ 4121 h 666"/>
                  <a:gd name="T50" fmla="*/ 13762 w 596"/>
                  <a:gd name="T51" fmla="*/ 3360 h 666"/>
                  <a:gd name="T52" fmla="*/ 9734 w 596"/>
                  <a:gd name="T53" fmla="*/ 3902 h 666"/>
                  <a:gd name="T54" fmla="*/ 6779 w 596"/>
                  <a:gd name="T55" fmla="*/ 5563 h 666"/>
                  <a:gd name="T56" fmla="*/ 4697 w 596"/>
                  <a:gd name="T57" fmla="*/ 8203 h 666"/>
                  <a:gd name="T58" fmla="*/ 3176 w 596"/>
                  <a:gd name="T59" fmla="*/ 11340 h 666"/>
                  <a:gd name="T60" fmla="*/ 2225 w 596"/>
                  <a:gd name="T61" fmla="*/ 14975 h 666"/>
                  <a:gd name="T62" fmla="*/ 1577 w 596"/>
                  <a:gd name="T63" fmla="*/ 18690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3" y="1797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405 h 237"/>
                  <a:gd name="T4" fmla="*/ 178 w 257"/>
                  <a:gd name="T5" fmla="*/ 2821 h 237"/>
                  <a:gd name="T6" fmla="*/ 315 w 257"/>
                  <a:gd name="T7" fmla="*/ 4228 h 237"/>
                  <a:gd name="T8" fmla="*/ 582 w 257"/>
                  <a:gd name="T9" fmla="*/ 5547 h 237"/>
                  <a:gd name="T10" fmla="*/ 978 w 257"/>
                  <a:gd name="T11" fmla="*/ 6726 h 237"/>
                  <a:gd name="T12" fmla="*/ 1455 w 257"/>
                  <a:gd name="T13" fmla="*/ 7961 h 237"/>
                  <a:gd name="T14" fmla="*/ 2048 w 257"/>
                  <a:gd name="T15" fmla="*/ 9101 h 237"/>
                  <a:gd name="T16" fmla="*/ 2755 w 257"/>
                  <a:gd name="T17" fmla="*/ 10055 h 237"/>
                  <a:gd name="T18" fmla="*/ 3628 w 257"/>
                  <a:gd name="T19" fmla="*/ 10963 h 237"/>
                  <a:gd name="T20" fmla="*/ 4650 w 257"/>
                  <a:gd name="T21" fmla="*/ 11742 h 237"/>
                  <a:gd name="T22" fmla="*/ 5746 w 257"/>
                  <a:gd name="T23" fmla="*/ 12374 h 237"/>
                  <a:gd name="T24" fmla="*/ 7094 w 257"/>
                  <a:gd name="T25" fmla="*/ 12876 h 237"/>
                  <a:gd name="T26" fmla="*/ 8554 w 257"/>
                  <a:gd name="T27" fmla="*/ 13203 h 237"/>
                  <a:gd name="T28" fmla="*/ 10189 w 257"/>
                  <a:gd name="T29" fmla="*/ 13383 h 237"/>
                  <a:gd name="T30" fmla="*/ 11911 w 257"/>
                  <a:gd name="T31" fmla="*/ 13329 h 237"/>
                  <a:gd name="T32" fmla="*/ 13915 w 257"/>
                  <a:gd name="T33" fmla="*/ 13102 h 237"/>
                  <a:gd name="T34" fmla="*/ 12129 w 257"/>
                  <a:gd name="T35" fmla="*/ 12820 h 237"/>
                  <a:gd name="T36" fmla="*/ 10549 w 257"/>
                  <a:gd name="T37" fmla="*/ 12428 h 237"/>
                  <a:gd name="T38" fmla="*/ 9212 w 257"/>
                  <a:gd name="T39" fmla="*/ 11967 h 237"/>
                  <a:gd name="T40" fmla="*/ 8016 w 257"/>
                  <a:gd name="T41" fmla="*/ 11516 h 237"/>
                  <a:gd name="T42" fmla="*/ 6921 w 257"/>
                  <a:gd name="T43" fmla="*/ 10889 h 237"/>
                  <a:gd name="T44" fmla="*/ 6068 w 257"/>
                  <a:gd name="T45" fmla="*/ 10282 h 237"/>
                  <a:gd name="T46" fmla="*/ 5261 w 257"/>
                  <a:gd name="T47" fmla="*/ 9547 h 237"/>
                  <a:gd name="T48" fmla="*/ 4550 w 257"/>
                  <a:gd name="T49" fmla="*/ 8740 h 237"/>
                  <a:gd name="T50" fmla="*/ 3895 w 257"/>
                  <a:gd name="T51" fmla="*/ 7961 h 237"/>
                  <a:gd name="T52" fmla="*/ 3313 w 257"/>
                  <a:gd name="T53" fmla="*/ 7053 h 237"/>
                  <a:gd name="T54" fmla="*/ 2828 w 257"/>
                  <a:gd name="T55" fmla="*/ 6049 h 237"/>
                  <a:gd name="T56" fmla="*/ 2335 w 257"/>
                  <a:gd name="T57" fmla="*/ 4960 h 237"/>
                  <a:gd name="T58" fmla="*/ 1777 w 257"/>
                  <a:gd name="T59" fmla="*/ 3901 h 237"/>
                  <a:gd name="T60" fmla="*/ 1240 w 257"/>
                  <a:gd name="T61" fmla="*/ 2646 h 237"/>
                  <a:gd name="T62" fmla="*/ 655 w 257"/>
                  <a:gd name="T63" fmla="*/ 1360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4"/>
                <a:ext cx="277" cy="249"/>
              </a:xfrm>
              <a:custGeom>
                <a:avLst/>
                <a:gdLst>
                  <a:gd name="T0" fmla="*/ 4282 w 124"/>
                  <a:gd name="T1" fmla="*/ 0 h 110"/>
                  <a:gd name="T2" fmla="*/ 6900 w 124"/>
                  <a:gd name="T3" fmla="*/ 6406 h 110"/>
                  <a:gd name="T4" fmla="*/ 6677 w 124"/>
                  <a:gd name="T5" fmla="*/ 6354 h 110"/>
                  <a:gd name="T6" fmla="*/ 5953 w 124"/>
                  <a:gd name="T7" fmla="*/ 6252 h 110"/>
                  <a:gd name="T8" fmla="*/ 4959 w 124"/>
                  <a:gd name="T9" fmla="*/ 6010 h 110"/>
                  <a:gd name="T10" fmla="*/ 3793 w 124"/>
                  <a:gd name="T11" fmla="*/ 5883 h 110"/>
                  <a:gd name="T12" fmla="*/ 2520 w 124"/>
                  <a:gd name="T13" fmla="*/ 5775 h 110"/>
                  <a:gd name="T14" fmla="*/ 1392 w 124"/>
                  <a:gd name="T15" fmla="*/ 5836 h 110"/>
                  <a:gd name="T16" fmla="*/ 505 w 124"/>
                  <a:gd name="T17" fmla="*/ 6067 h 110"/>
                  <a:gd name="T18" fmla="*/ 0 w 124"/>
                  <a:gd name="T19" fmla="*/ 6544 h 110"/>
                  <a:gd name="T20" fmla="*/ 226 w 124"/>
                  <a:gd name="T21" fmla="*/ 5836 h 110"/>
                  <a:gd name="T22" fmla="*/ 445 w 124"/>
                  <a:gd name="T23" fmla="*/ 5279 h 110"/>
                  <a:gd name="T24" fmla="*/ 894 w 124"/>
                  <a:gd name="T25" fmla="*/ 4883 h 110"/>
                  <a:gd name="T26" fmla="*/ 1392 w 124"/>
                  <a:gd name="T27" fmla="*/ 4514 h 110"/>
                  <a:gd name="T28" fmla="*/ 1997 w 124"/>
                  <a:gd name="T29" fmla="*/ 4278 h 110"/>
                  <a:gd name="T30" fmla="*/ 2620 w 124"/>
                  <a:gd name="T31" fmla="*/ 4222 h 110"/>
                  <a:gd name="T32" fmla="*/ 3288 w 124"/>
                  <a:gd name="T33" fmla="*/ 4222 h 110"/>
                  <a:gd name="T34" fmla="*/ 4012 w 124"/>
                  <a:gd name="T35" fmla="*/ 4407 h 110"/>
                  <a:gd name="T36" fmla="*/ 4057 w 124"/>
                  <a:gd name="T37" fmla="*/ 4222 h 110"/>
                  <a:gd name="T38" fmla="*/ 3878 w 124"/>
                  <a:gd name="T39" fmla="*/ 3330 h 110"/>
                  <a:gd name="T40" fmla="*/ 3733 w 124"/>
                  <a:gd name="T41" fmla="*/ 2259 h 110"/>
                  <a:gd name="T42" fmla="*/ 3612 w 124"/>
                  <a:gd name="T43" fmla="*/ 1788 h 110"/>
                  <a:gd name="T44" fmla="*/ 3514 w 124"/>
                  <a:gd name="T45" fmla="*/ 1788 h 110"/>
                  <a:gd name="T46" fmla="*/ 3389 w 124"/>
                  <a:gd name="T47" fmla="*/ 1727 h 110"/>
                  <a:gd name="T48" fmla="*/ 3288 w 124"/>
                  <a:gd name="T49" fmla="*/ 1553 h 110"/>
                  <a:gd name="T50" fmla="*/ 3163 w 124"/>
                  <a:gd name="T51" fmla="*/ 1367 h 110"/>
                  <a:gd name="T52" fmla="*/ 3163 w 124"/>
                  <a:gd name="T53" fmla="*/ 1127 h 110"/>
                  <a:gd name="T54" fmla="*/ 3288 w 124"/>
                  <a:gd name="T55" fmla="*/ 835 h 110"/>
                  <a:gd name="T56" fmla="*/ 3657 w 124"/>
                  <a:gd name="T57" fmla="*/ 478 h 110"/>
                  <a:gd name="T58" fmla="*/ 428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83 w 109"/>
                  <a:gd name="T3" fmla="*/ 44 h 156"/>
                  <a:gd name="T4" fmla="*/ 1020 w 109"/>
                  <a:gd name="T5" fmla="*/ 262 h 156"/>
                  <a:gd name="T6" fmla="*/ 2122 w 109"/>
                  <a:gd name="T7" fmla="*/ 658 h 156"/>
                  <a:gd name="T8" fmla="*/ 3313 w 109"/>
                  <a:gd name="T9" fmla="*/ 1297 h 156"/>
                  <a:gd name="T10" fmla="*/ 4462 w 109"/>
                  <a:gd name="T11" fmla="*/ 2400 h 156"/>
                  <a:gd name="T12" fmla="*/ 5516 w 109"/>
                  <a:gd name="T13" fmla="*/ 3864 h 156"/>
                  <a:gd name="T14" fmla="*/ 6154 w 109"/>
                  <a:gd name="T15" fmla="*/ 5879 h 156"/>
                  <a:gd name="T16" fmla="*/ 6255 w 109"/>
                  <a:gd name="T17" fmla="*/ 8495 h 156"/>
                  <a:gd name="T18" fmla="*/ 6017 w 109"/>
                  <a:gd name="T19" fmla="*/ 8495 h 156"/>
                  <a:gd name="T20" fmla="*/ 5689 w 109"/>
                  <a:gd name="T21" fmla="*/ 8495 h 156"/>
                  <a:gd name="T22" fmla="*/ 5336 w 109"/>
                  <a:gd name="T23" fmla="*/ 8495 h 156"/>
                  <a:gd name="T24" fmla="*/ 5006 w 109"/>
                  <a:gd name="T25" fmla="*/ 8397 h 156"/>
                  <a:gd name="T26" fmla="*/ 4644 w 109"/>
                  <a:gd name="T27" fmla="*/ 8321 h 156"/>
                  <a:gd name="T28" fmla="*/ 4235 w 109"/>
                  <a:gd name="T29" fmla="*/ 8179 h 156"/>
                  <a:gd name="T30" fmla="*/ 3778 w 109"/>
                  <a:gd name="T31" fmla="*/ 7901 h 156"/>
                  <a:gd name="T32" fmla="*/ 3313 w 109"/>
                  <a:gd name="T33" fmla="*/ 7561 h 156"/>
                  <a:gd name="T34" fmla="*/ 3032 w 109"/>
                  <a:gd name="T35" fmla="*/ 6858 h 156"/>
                  <a:gd name="T36" fmla="*/ 3032 w 109"/>
                  <a:gd name="T37" fmla="*/ 6041 h 156"/>
                  <a:gd name="T38" fmla="*/ 3214 w 109"/>
                  <a:gd name="T39" fmla="*/ 5241 h 156"/>
                  <a:gd name="T40" fmla="*/ 3394 w 109"/>
                  <a:gd name="T41" fmla="*/ 4360 h 156"/>
                  <a:gd name="T42" fmla="*/ 3214 w 109"/>
                  <a:gd name="T43" fmla="*/ 3379 h 156"/>
                  <a:gd name="T44" fmla="*/ 2758 w 109"/>
                  <a:gd name="T45" fmla="*/ 2356 h 156"/>
                  <a:gd name="T46" fmla="*/ 1782 w 109"/>
                  <a:gd name="T47" fmla="*/ 124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2" y="2202"/>
                <a:ext cx="103" cy="209"/>
              </a:xfrm>
              <a:custGeom>
                <a:avLst/>
                <a:gdLst>
                  <a:gd name="T0" fmla="*/ 1740 w 46"/>
                  <a:gd name="T1" fmla="*/ 0 h 94"/>
                  <a:gd name="T2" fmla="*/ 1133 w 46"/>
                  <a:gd name="T3" fmla="*/ 2057 h 94"/>
                  <a:gd name="T4" fmla="*/ 853 w 46"/>
                  <a:gd name="T5" fmla="*/ 3377 h 94"/>
                  <a:gd name="T6" fmla="*/ 627 w 46"/>
                  <a:gd name="T7" fmla="*/ 4296 h 94"/>
                  <a:gd name="T8" fmla="*/ 0 w 46"/>
                  <a:gd name="T9" fmla="*/ 5112 h 94"/>
                  <a:gd name="T10" fmla="*/ 672 w 46"/>
                  <a:gd name="T11" fmla="*/ 4789 h 94"/>
                  <a:gd name="T12" fmla="*/ 1303 w 46"/>
                  <a:gd name="T13" fmla="*/ 4351 h 94"/>
                  <a:gd name="T14" fmla="*/ 1809 w 46"/>
                  <a:gd name="T15" fmla="*/ 3738 h 94"/>
                  <a:gd name="T16" fmla="*/ 2266 w 46"/>
                  <a:gd name="T17" fmla="*/ 3099 h 94"/>
                  <a:gd name="T18" fmla="*/ 2537 w 46"/>
                  <a:gd name="T19" fmla="*/ 2397 h 94"/>
                  <a:gd name="T20" fmla="*/ 2593 w 46"/>
                  <a:gd name="T21" fmla="*/ 1636 h 94"/>
                  <a:gd name="T22" fmla="*/ 2356 w 46"/>
                  <a:gd name="T23" fmla="*/ 800 h 94"/>
                  <a:gd name="T24" fmla="*/ 1740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4 w 54"/>
                  <a:gd name="T3" fmla="*/ 56 h 40"/>
                  <a:gd name="T4" fmla="*/ 316 w 54"/>
                  <a:gd name="T5" fmla="*/ 182 h 40"/>
                  <a:gd name="T6" fmla="*/ 702 w 54"/>
                  <a:gd name="T7" fmla="*/ 466 h 40"/>
                  <a:gd name="T8" fmla="*/ 1140 w 54"/>
                  <a:gd name="T9" fmla="*/ 693 h 40"/>
                  <a:gd name="T10" fmla="*/ 1560 w 54"/>
                  <a:gd name="T11" fmla="*/ 875 h 40"/>
                  <a:gd name="T12" fmla="*/ 2053 w 54"/>
                  <a:gd name="T13" fmla="*/ 983 h 40"/>
                  <a:gd name="T14" fmla="*/ 2489 w 54"/>
                  <a:gd name="T15" fmla="*/ 1049 h 40"/>
                  <a:gd name="T16" fmla="*/ 2929 w 54"/>
                  <a:gd name="T17" fmla="*/ 923 h 40"/>
                  <a:gd name="T18" fmla="*/ 2873 w 54"/>
                  <a:gd name="T19" fmla="*/ 1438 h 40"/>
                  <a:gd name="T20" fmla="*/ 2711 w 54"/>
                  <a:gd name="T21" fmla="*/ 1904 h 40"/>
                  <a:gd name="T22" fmla="*/ 2391 w 54"/>
                  <a:gd name="T23" fmla="*/ 2212 h 40"/>
                  <a:gd name="T24" fmla="*/ 1996 w 54"/>
                  <a:gd name="T25" fmla="*/ 2313 h 40"/>
                  <a:gd name="T26" fmla="*/ 1516 w 54"/>
                  <a:gd name="T27" fmla="*/ 2259 h 40"/>
                  <a:gd name="T28" fmla="*/ 1022 w 54"/>
                  <a:gd name="T29" fmla="*/ 1847 h 40"/>
                  <a:gd name="T30" fmla="*/ 538 w 54"/>
                  <a:gd name="T31" fmla="*/ 115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2999" y="2342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314 w 149"/>
                  <a:gd name="T3" fmla="*/ 1325 h 704"/>
                  <a:gd name="T4" fmla="*/ 848 w 149"/>
                  <a:gd name="T5" fmla="*/ 3004 h 704"/>
                  <a:gd name="T6" fmla="*/ 1486 w 149"/>
                  <a:gd name="T7" fmla="*/ 5133 h 704"/>
                  <a:gd name="T8" fmla="*/ 2193 w 149"/>
                  <a:gd name="T9" fmla="*/ 7903 h 704"/>
                  <a:gd name="T10" fmla="*/ 3076 w 149"/>
                  <a:gd name="T11" fmla="*/ 11333 h 704"/>
                  <a:gd name="T12" fmla="*/ 3900 w 149"/>
                  <a:gd name="T13" fmla="*/ 15013 h 704"/>
                  <a:gd name="T14" fmla="*/ 4695 w 149"/>
                  <a:gd name="T15" fmla="*/ 19239 h 704"/>
                  <a:gd name="T16" fmla="*/ 5313 w 149"/>
                  <a:gd name="T17" fmla="*/ 24141 h 704"/>
                  <a:gd name="T18" fmla="*/ 5964 w 149"/>
                  <a:gd name="T19" fmla="*/ 29350 h 704"/>
                  <a:gd name="T20" fmla="*/ 6396 w 149"/>
                  <a:gd name="T21" fmla="*/ 35354 h 704"/>
                  <a:gd name="T22" fmla="*/ 6618 w 149"/>
                  <a:gd name="T23" fmla="*/ 41932 h 704"/>
                  <a:gd name="T24" fmla="*/ 6715 w 149"/>
                  <a:gd name="T25" fmla="*/ 48808 h 704"/>
                  <a:gd name="T26" fmla="*/ 6396 w 149"/>
                  <a:gd name="T27" fmla="*/ 56491 h 704"/>
                  <a:gd name="T28" fmla="*/ 5803 w 149"/>
                  <a:gd name="T29" fmla="*/ 64625 h 704"/>
                  <a:gd name="T30" fmla="*/ 4910 w 149"/>
                  <a:gd name="T31" fmla="*/ 73179 h 704"/>
                  <a:gd name="T32" fmla="*/ 3561 w 149"/>
                  <a:gd name="T33" fmla="*/ 82606 h 704"/>
                  <a:gd name="T34" fmla="*/ 2064 w 149"/>
                  <a:gd name="T35" fmla="*/ 93290 h 704"/>
                  <a:gd name="T36" fmla="*/ 1127 w 149"/>
                  <a:gd name="T37" fmla="*/ 103178 h 704"/>
                  <a:gd name="T38" fmla="*/ 534 w 149"/>
                  <a:gd name="T39" fmla="*/ 112306 h 704"/>
                  <a:gd name="T40" fmla="*/ 314 w 149"/>
                  <a:gd name="T41" fmla="*/ 121089 h 704"/>
                  <a:gd name="T42" fmla="*/ 314 w 149"/>
                  <a:gd name="T43" fmla="*/ 129439 h 704"/>
                  <a:gd name="T44" fmla="*/ 436 w 149"/>
                  <a:gd name="T45" fmla="*/ 137198 h 704"/>
                  <a:gd name="T46" fmla="*/ 653 w 149"/>
                  <a:gd name="T47" fmla="*/ 144007 h 704"/>
                  <a:gd name="T48" fmla="*/ 751 w 149"/>
                  <a:gd name="T49" fmla="*/ 150661 h 704"/>
                  <a:gd name="T50" fmla="*/ 2193 w 149"/>
                  <a:gd name="T51" fmla="*/ 147230 h 704"/>
                  <a:gd name="T52" fmla="*/ 2064 w 149"/>
                  <a:gd name="T53" fmla="*/ 145528 h 704"/>
                  <a:gd name="T54" fmla="*/ 1922 w 149"/>
                  <a:gd name="T55" fmla="*/ 140626 h 704"/>
                  <a:gd name="T56" fmla="*/ 1761 w 149"/>
                  <a:gd name="T57" fmla="*/ 133092 h 704"/>
                  <a:gd name="T58" fmla="*/ 1878 w 149"/>
                  <a:gd name="T59" fmla="*/ 123066 h 704"/>
                  <a:gd name="T60" fmla="*/ 2193 w 149"/>
                  <a:gd name="T61" fmla="*/ 111081 h 704"/>
                  <a:gd name="T62" fmla="*/ 3076 w 149"/>
                  <a:gd name="T63" fmla="*/ 97396 h 704"/>
                  <a:gd name="T64" fmla="*/ 4571 w 149"/>
                  <a:gd name="T65" fmla="*/ 82606 h 704"/>
                  <a:gd name="T66" fmla="*/ 6877 w 149"/>
                  <a:gd name="T67" fmla="*/ 66953 h 704"/>
                  <a:gd name="T68" fmla="*/ 7628 w 149"/>
                  <a:gd name="T69" fmla="*/ 59714 h 704"/>
                  <a:gd name="T70" fmla="*/ 7942 w 149"/>
                  <a:gd name="T71" fmla="*/ 50264 h 704"/>
                  <a:gd name="T72" fmla="*/ 7681 w 149"/>
                  <a:gd name="T73" fmla="*/ 39358 h 704"/>
                  <a:gd name="T74" fmla="*/ 6974 w 149"/>
                  <a:gd name="T75" fmla="*/ 28674 h 704"/>
                  <a:gd name="T76" fmla="*/ 5803 w 149"/>
                  <a:gd name="T77" fmla="*/ 18212 h 704"/>
                  <a:gd name="T78" fmla="*/ 4301 w 149"/>
                  <a:gd name="T79" fmla="*/ 9435 h 704"/>
                  <a:gd name="T80" fmla="*/ 2334 w 149"/>
                  <a:gd name="T81" fmla="*/ 300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609 w 128"/>
                <a:gd name="T1" fmla="*/ 0 h 217"/>
                <a:gd name="T2" fmla="*/ 10750 w 128"/>
                <a:gd name="T3" fmla="*/ 2165 h 217"/>
                <a:gd name="T4" fmla="*/ 11762 w 128"/>
                <a:gd name="T5" fmla="*/ 6475 h 217"/>
                <a:gd name="T6" fmla="*/ 12564 w 128"/>
                <a:gd name="T7" fmla="*/ 12014 h 217"/>
                <a:gd name="T8" fmla="*/ 13099 w 128"/>
                <a:gd name="T9" fmla="*/ 18651 h 217"/>
                <a:gd name="T10" fmla="*/ 12983 w 128"/>
                <a:gd name="T11" fmla="*/ 26567 h 217"/>
                <a:gd name="T12" fmla="*/ 11875 w 128"/>
                <a:gd name="T13" fmla="*/ 34723 h 217"/>
                <a:gd name="T14" fmla="*/ 9609 w 128"/>
                <a:gd name="T15" fmla="*/ 43283 h 217"/>
                <a:gd name="T16" fmla="*/ 6119 w 128"/>
                <a:gd name="T17" fmla="*/ 51923 h 217"/>
                <a:gd name="T18" fmla="*/ 5032 w 128"/>
                <a:gd name="T19" fmla="*/ 50957 h 217"/>
                <a:gd name="T20" fmla="*/ 3891 w 128"/>
                <a:gd name="T21" fmla="*/ 50242 h 217"/>
                <a:gd name="T22" fmla="*/ 2680 w 128"/>
                <a:gd name="T23" fmla="*/ 49034 h 217"/>
                <a:gd name="T24" fmla="*/ 1623 w 128"/>
                <a:gd name="T25" fmla="*/ 48068 h 217"/>
                <a:gd name="T26" fmla="*/ 802 w 128"/>
                <a:gd name="T27" fmla="*/ 46898 h 217"/>
                <a:gd name="T28" fmla="*/ 209 w 128"/>
                <a:gd name="T29" fmla="*/ 45448 h 217"/>
                <a:gd name="T30" fmla="*/ 0 w 128"/>
                <a:gd name="T31" fmla="*/ 43767 h 217"/>
                <a:gd name="T32" fmla="*/ 126 w 128"/>
                <a:gd name="T33" fmla="*/ 42559 h 217"/>
                <a:gd name="T34" fmla="*/ 1330 w 128"/>
                <a:gd name="T35" fmla="*/ 40878 h 217"/>
                <a:gd name="T36" fmla="*/ 2955 w 128"/>
                <a:gd name="T37" fmla="*/ 38578 h 217"/>
                <a:gd name="T38" fmla="*/ 4706 w 128"/>
                <a:gd name="T39" fmla="*/ 35931 h 217"/>
                <a:gd name="T40" fmla="*/ 6445 w 128"/>
                <a:gd name="T41" fmla="*/ 32076 h 217"/>
                <a:gd name="T42" fmla="*/ 8067 w 128"/>
                <a:gd name="T43" fmla="*/ 26806 h 217"/>
                <a:gd name="T44" fmla="*/ 9322 w 128"/>
                <a:gd name="T45" fmla="*/ 19850 h 217"/>
                <a:gd name="T46" fmla="*/ 9927 w 128"/>
                <a:gd name="T47" fmla="*/ 11048 h 217"/>
                <a:gd name="T48" fmla="*/ 96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9031 w 117"/>
                <a:gd name="T1" fmla="*/ 0 h 132"/>
                <a:gd name="T2" fmla="*/ 0 w 117"/>
                <a:gd name="T3" fmla="*/ 13417 h 132"/>
                <a:gd name="T4" fmla="*/ 750 w 117"/>
                <a:gd name="T5" fmla="*/ 13902 h 132"/>
                <a:gd name="T6" fmla="*/ 3516 w 117"/>
                <a:gd name="T7" fmla="*/ 15593 h 132"/>
                <a:gd name="T8" fmla="*/ 7370 w 117"/>
                <a:gd name="T9" fmla="*/ 19376 h 132"/>
                <a:gd name="T10" fmla="*/ 11664 w 117"/>
                <a:gd name="T11" fmla="*/ 25193 h 132"/>
                <a:gd name="T12" fmla="*/ 16762 w 117"/>
                <a:gd name="T13" fmla="*/ 33274 h 132"/>
                <a:gd name="T14" fmla="*/ 21304 w 117"/>
                <a:gd name="T15" fmla="*/ 42913 h 132"/>
                <a:gd name="T16" fmla="*/ 25899 w 117"/>
                <a:gd name="T17" fmla="*/ 55244 h 132"/>
                <a:gd name="T18" fmla="*/ 29412 w 117"/>
                <a:gd name="T19" fmla="*/ 70837 h 132"/>
                <a:gd name="T20" fmla="*/ 29660 w 117"/>
                <a:gd name="T21" fmla="*/ 64412 h 132"/>
                <a:gd name="T22" fmla="*/ 29167 w 117"/>
                <a:gd name="T23" fmla="*/ 57420 h 132"/>
                <a:gd name="T24" fmla="*/ 27391 w 117"/>
                <a:gd name="T25" fmla="*/ 48252 h 132"/>
                <a:gd name="T26" fmla="*/ 25146 w 117"/>
                <a:gd name="T27" fmla="*/ 39700 h 132"/>
                <a:gd name="T28" fmla="*/ 22547 w 117"/>
                <a:gd name="T29" fmla="*/ 31137 h 132"/>
                <a:gd name="T30" fmla="*/ 19773 w 117"/>
                <a:gd name="T31" fmla="*/ 24107 h 132"/>
                <a:gd name="T32" fmla="*/ 17010 w 117"/>
                <a:gd name="T33" fmla="*/ 19376 h 132"/>
                <a:gd name="T34" fmla="*/ 14656 w 117"/>
                <a:gd name="T35" fmla="*/ 17112 h 132"/>
                <a:gd name="T36" fmla="*/ 17503 w 117"/>
                <a:gd name="T37" fmla="*/ 15593 h 132"/>
                <a:gd name="T38" fmla="*/ 20030 w 117"/>
                <a:gd name="T39" fmla="*/ 14939 h 132"/>
                <a:gd name="T40" fmla="*/ 22547 w 117"/>
                <a:gd name="T41" fmla="*/ 13902 h 132"/>
                <a:gd name="T42" fmla="*/ 24901 w 117"/>
                <a:gd name="T43" fmla="*/ 13417 h 132"/>
                <a:gd name="T44" fmla="*/ 26650 w 117"/>
                <a:gd name="T45" fmla="*/ 12813 h 132"/>
                <a:gd name="T46" fmla="*/ 27645 w 117"/>
                <a:gd name="T47" fmla="*/ 11776 h 132"/>
                <a:gd name="T48" fmla="*/ 28671 w 117"/>
                <a:gd name="T49" fmla="*/ 11294 h 132"/>
                <a:gd name="T50" fmla="*/ 28919 w 117"/>
                <a:gd name="T51" fmla="*/ 11294 h 132"/>
                <a:gd name="T52" fmla="*/ 1903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047 w 29"/>
                <a:gd name="T1" fmla="*/ 0 h 77"/>
                <a:gd name="T2" fmla="*/ 5589 w 29"/>
                <a:gd name="T3" fmla="*/ 0 h 77"/>
                <a:gd name="T4" fmla="*/ 3888 w 29"/>
                <a:gd name="T5" fmla="*/ 2252 h 77"/>
                <a:gd name="T6" fmla="*/ 2187 w 29"/>
                <a:gd name="T7" fmla="*/ 5142 h 77"/>
                <a:gd name="T8" fmla="*/ 972 w 29"/>
                <a:gd name="T9" fmla="*/ 10903 h 77"/>
                <a:gd name="T10" fmla="*/ 243 w 29"/>
                <a:gd name="T11" fmla="*/ 17169 h 77"/>
                <a:gd name="T12" fmla="*/ 0 w 29"/>
                <a:gd name="T13" fmla="*/ 25187 h 77"/>
                <a:gd name="T14" fmla="*/ 729 w 29"/>
                <a:gd name="T15" fmla="*/ 34339 h 77"/>
                <a:gd name="T16" fmla="*/ 2673 w 29"/>
                <a:gd name="T17" fmla="*/ 43925 h 77"/>
                <a:gd name="T18" fmla="*/ 3645 w 29"/>
                <a:gd name="T19" fmla="*/ 30325 h 77"/>
                <a:gd name="T20" fmla="*/ 4617 w 29"/>
                <a:gd name="T21" fmla="*/ 21173 h 77"/>
                <a:gd name="T22" fmla="*/ 5589 w 29"/>
                <a:gd name="T23" fmla="*/ 12522 h 77"/>
                <a:gd name="T24" fmla="*/ 704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0" y="102"/>
              <a:ext cx="356" cy="608"/>
              <a:chOff x="1740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40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9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8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295"/>
              <a:ext cx="500" cy="500"/>
              <a:chOff x="1727" y="879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9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7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1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47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9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472 h 237"/>
                <a:gd name="T4" fmla="*/ 392 w 257"/>
                <a:gd name="T5" fmla="*/ 4902 h 237"/>
                <a:gd name="T6" fmla="*/ 779 w 257"/>
                <a:gd name="T7" fmla="*/ 7361 h 237"/>
                <a:gd name="T8" fmla="*/ 1434 w 257"/>
                <a:gd name="T9" fmla="*/ 9603 h 237"/>
                <a:gd name="T10" fmla="*/ 2366 w 257"/>
                <a:gd name="T11" fmla="*/ 11687 h 237"/>
                <a:gd name="T12" fmla="*/ 3553 w 257"/>
                <a:gd name="T13" fmla="*/ 13829 h 237"/>
                <a:gd name="T14" fmla="*/ 4984 w 257"/>
                <a:gd name="T15" fmla="*/ 15788 h 237"/>
                <a:gd name="T16" fmla="*/ 6664 w 257"/>
                <a:gd name="T17" fmla="*/ 17435 h 237"/>
                <a:gd name="T18" fmla="*/ 8784 w 257"/>
                <a:gd name="T19" fmla="*/ 19019 h 237"/>
                <a:gd name="T20" fmla="*/ 11235 w 257"/>
                <a:gd name="T21" fmla="*/ 20377 h 237"/>
                <a:gd name="T22" fmla="*/ 13861 w 257"/>
                <a:gd name="T23" fmla="*/ 21473 h 237"/>
                <a:gd name="T24" fmla="*/ 17097 w 257"/>
                <a:gd name="T25" fmla="*/ 22339 h 237"/>
                <a:gd name="T26" fmla="*/ 20650 w 257"/>
                <a:gd name="T27" fmla="*/ 22932 h 237"/>
                <a:gd name="T28" fmla="*/ 24561 w 257"/>
                <a:gd name="T29" fmla="*/ 23245 h 237"/>
                <a:gd name="T30" fmla="*/ 28745 w 257"/>
                <a:gd name="T31" fmla="*/ 23119 h 237"/>
                <a:gd name="T32" fmla="*/ 33584 w 257"/>
                <a:gd name="T33" fmla="*/ 22732 h 237"/>
                <a:gd name="T34" fmla="*/ 29286 w 257"/>
                <a:gd name="T35" fmla="*/ 22256 h 237"/>
                <a:gd name="T36" fmla="*/ 25488 w 257"/>
                <a:gd name="T37" fmla="*/ 21556 h 237"/>
                <a:gd name="T38" fmla="*/ 22182 w 257"/>
                <a:gd name="T39" fmla="*/ 20773 h 237"/>
                <a:gd name="T40" fmla="*/ 19330 w 257"/>
                <a:gd name="T41" fmla="*/ 19989 h 237"/>
                <a:gd name="T42" fmla="*/ 16712 w 257"/>
                <a:gd name="T43" fmla="*/ 18938 h 237"/>
                <a:gd name="T44" fmla="*/ 14640 w 257"/>
                <a:gd name="T45" fmla="*/ 17825 h 237"/>
                <a:gd name="T46" fmla="*/ 12674 w 257"/>
                <a:gd name="T47" fmla="*/ 16571 h 237"/>
                <a:gd name="T48" fmla="*/ 10997 w 257"/>
                <a:gd name="T49" fmla="*/ 15213 h 237"/>
                <a:gd name="T50" fmla="*/ 9415 w 257"/>
                <a:gd name="T51" fmla="*/ 13829 h 237"/>
                <a:gd name="T52" fmla="*/ 7984 w 257"/>
                <a:gd name="T53" fmla="*/ 12265 h 237"/>
                <a:gd name="T54" fmla="*/ 6810 w 257"/>
                <a:gd name="T55" fmla="*/ 10511 h 237"/>
                <a:gd name="T56" fmla="*/ 5618 w 257"/>
                <a:gd name="T57" fmla="*/ 8615 h 237"/>
                <a:gd name="T58" fmla="*/ 4298 w 257"/>
                <a:gd name="T59" fmla="*/ 6781 h 237"/>
                <a:gd name="T60" fmla="*/ 3013 w 257"/>
                <a:gd name="T61" fmla="*/ 4621 h 237"/>
                <a:gd name="T62" fmla="*/ 1579 w 257"/>
                <a:gd name="T63" fmla="*/ 23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0291 w 124"/>
                <a:gd name="T1" fmla="*/ 0 h 110"/>
                <a:gd name="T2" fmla="*/ 16551 w 124"/>
                <a:gd name="T3" fmla="*/ 11140 h 110"/>
                <a:gd name="T4" fmla="*/ 16000 w 124"/>
                <a:gd name="T5" fmla="*/ 11011 h 110"/>
                <a:gd name="T6" fmla="*/ 14286 w 124"/>
                <a:gd name="T7" fmla="*/ 10814 h 110"/>
                <a:gd name="T8" fmla="*/ 11891 w 124"/>
                <a:gd name="T9" fmla="*/ 10397 h 110"/>
                <a:gd name="T10" fmla="*/ 9086 w 124"/>
                <a:gd name="T11" fmla="*/ 10200 h 110"/>
                <a:gd name="T12" fmla="*/ 6012 w 124"/>
                <a:gd name="T13" fmla="*/ 9990 h 110"/>
                <a:gd name="T14" fmla="*/ 3356 w 124"/>
                <a:gd name="T15" fmla="*/ 10124 h 110"/>
                <a:gd name="T16" fmla="*/ 1203 w 124"/>
                <a:gd name="T17" fmla="*/ 10526 h 110"/>
                <a:gd name="T18" fmla="*/ 0 w 124"/>
                <a:gd name="T19" fmla="*/ 11350 h 110"/>
                <a:gd name="T20" fmla="*/ 546 w 124"/>
                <a:gd name="T21" fmla="*/ 10124 h 110"/>
                <a:gd name="T22" fmla="*/ 1057 w 124"/>
                <a:gd name="T23" fmla="*/ 9184 h 110"/>
                <a:gd name="T24" fmla="*/ 2145 w 124"/>
                <a:gd name="T25" fmla="*/ 8444 h 110"/>
                <a:gd name="T26" fmla="*/ 3356 w 124"/>
                <a:gd name="T27" fmla="*/ 7829 h 110"/>
                <a:gd name="T28" fmla="*/ 4809 w 124"/>
                <a:gd name="T29" fmla="*/ 7428 h 110"/>
                <a:gd name="T30" fmla="*/ 6275 w 124"/>
                <a:gd name="T31" fmla="*/ 7294 h 110"/>
                <a:gd name="T32" fmla="*/ 7875 w 124"/>
                <a:gd name="T33" fmla="*/ 7294 h 110"/>
                <a:gd name="T34" fmla="*/ 9631 w 124"/>
                <a:gd name="T35" fmla="*/ 7632 h 110"/>
                <a:gd name="T36" fmla="*/ 9724 w 124"/>
                <a:gd name="T37" fmla="*/ 7294 h 110"/>
                <a:gd name="T38" fmla="*/ 9328 w 124"/>
                <a:gd name="T39" fmla="*/ 5793 h 110"/>
                <a:gd name="T40" fmla="*/ 8931 w 124"/>
                <a:gd name="T41" fmla="*/ 3922 h 110"/>
                <a:gd name="T42" fmla="*/ 8668 w 124"/>
                <a:gd name="T43" fmla="*/ 3098 h 110"/>
                <a:gd name="T44" fmla="*/ 8428 w 124"/>
                <a:gd name="T45" fmla="*/ 3098 h 110"/>
                <a:gd name="T46" fmla="*/ 8125 w 124"/>
                <a:gd name="T47" fmla="*/ 2970 h 110"/>
                <a:gd name="T48" fmla="*/ 7875 w 124"/>
                <a:gd name="T49" fmla="*/ 2697 h 110"/>
                <a:gd name="T50" fmla="*/ 7635 w 124"/>
                <a:gd name="T51" fmla="*/ 2376 h 110"/>
                <a:gd name="T52" fmla="*/ 7635 w 124"/>
                <a:gd name="T53" fmla="*/ 1954 h 110"/>
                <a:gd name="T54" fmla="*/ 7875 w 124"/>
                <a:gd name="T55" fmla="*/ 1418 h 110"/>
                <a:gd name="T56" fmla="*/ 8817 w 124"/>
                <a:gd name="T57" fmla="*/ 824 h 110"/>
                <a:gd name="T58" fmla="*/ 10291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4246 w 46"/>
                <a:gd name="T1" fmla="*/ 0 h 94"/>
                <a:gd name="T2" fmla="*/ 2717 w 46"/>
                <a:gd name="T3" fmla="*/ 3552 h 94"/>
                <a:gd name="T4" fmla="*/ 2046 w 46"/>
                <a:gd name="T5" fmla="*/ 5818 h 94"/>
                <a:gd name="T6" fmla="*/ 1495 w 46"/>
                <a:gd name="T7" fmla="*/ 7404 h 94"/>
                <a:gd name="T8" fmla="*/ 0 w 46"/>
                <a:gd name="T9" fmla="*/ 8804 h 94"/>
                <a:gd name="T10" fmla="*/ 1644 w 46"/>
                <a:gd name="T11" fmla="*/ 8227 h 94"/>
                <a:gd name="T12" fmla="*/ 3174 w 46"/>
                <a:gd name="T13" fmla="*/ 7478 h 94"/>
                <a:gd name="T14" fmla="*/ 4396 w 46"/>
                <a:gd name="T15" fmla="*/ 6457 h 94"/>
                <a:gd name="T16" fmla="*/ 5471 w 46"/>
                <a:gd name="T17" fmla="*/ 5334 h 94"/>
                <a:gd name="T18" fmla="*/ 6134 w 46"/>
                <a:gd name="T19" fmla="*/ 4110 h 94"/>
                <a:gd name="T20" fmla="*/ 6292 w 46"/>
                <a:gd name="T21" fmla="*/ 2789 h 94"/>
                <a:gd name="T22" fmla="*/ 5720 w 46"/>
                <a:gd name="T23" fmla="*/ 1400 h 94"/>
                <a:gd name="T24" fmla="*/ 4246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773 w 149"/>
                <a:gd name="T3" fmla="*/ 2264 h 704"/>
                <a:gd name="T4" fmla="*/ 2039 w 149"/>
                <a:gd name="T5" fmla="*/ 5231 h 704"/>
                <a:gd name="T6" fmla="*/ 3577 w 149"/>
                <a:gd name="T7" fmla="*/ 8890 h 704"/>
                <a:gd name="T8" fmla="*/ 5230 w 149"/>
                <a:gd name="T9" fmla="*/ 13767 h 704"/>
                <a:gd name="T10" fmla="*/ 7417 w 149"/>
                <a:gd name="T11" fmla="*/ 19704 h 704"/>
                <a:gd name="T12" fmla="*/ 9342 w 149"/>
                <a:gd name="T13" fmla="*/ 26087 h 704"/>
                <a:gd name="T14" fmla="*/ 11228 w 149"/>
                <a:gd name="T15" fmla="*/ 33517 h 704"/>
                <a:gd name="T16" fmla="*/ 12774 w 149"/>
                <a:gd name="T17" fmla="*/ 42053 h 704"/>
                <a:gd name="T18" fmla="*/ 14275 w 149"/>
                <a:gd name="T19" fmla="*/ 51051 h 704"/>
                <a:gd name="T20" fmla="*/ 15340 w 149"/>
                <a:gd name="T21" fmla="*/ 61404 h 704"/>
                <a:gd name="T22" fmla="*/ 15820 w 149"/>
                <a:gd name="T23" fmla="*/ 72911 h 704"/>
                <a:gd name="T24" fmla="*/ 16076 w 149"/>
                <a:gd name="T25" fmla="*/ 84878 h 704"/>
                <a:gd name="T26" fmla="*/ 15340 w 149"/>
                <a:gd name="T27" fmla="*/ 98302 h 704"/>
                <a:gd name="T28" fmla="*/ 13892 w 149"/>
                <a:gd name="T29" fmla="*/ 112458 h 704"/>
                <a:gd name="T30" fmla="*/ 11764 w 149"/>
                <a:gd name="T31" fmla="*/ 127238 h 704"/>
                <a:gd name="T32" fmla="*/ 8572 w 149"/>
                <a:gd name="T33" fmla="*/ 143665 h 704"/>
                <a:gd name="T34" fmla="*/ 4988 w 149"/>
                <a:gd name="T35" fmla="*/ 162219 h 704"/>
                <a:gd name="T36" fmla="*/ 2659 w 149"/>
                <a:gd name="T37" fmla="*/ 179446 h 704"/>
                <a:gd name="T38" fmla="*/ 1266 w 149"/>
                <a:gd name="T39" fmla="*/ 195379 h 704"/>
                <a:gd name="T40" fmla="*/ 773 w 149"/>
                <a:gd name="T41" fmla="*/ 210653 h 704"/>
                <a:gd name="T42" fmla="*/ 773 w 149"/>
                <a:gd name="T43" fmla="*/ 225233 h 704"/>
                <a:gd name="T44" fmla="*/ 1008 w 149"/>
                <a:gd name="T45" fmla="*/ 238553 h 704"/>
                <a:gd name="T46" fmla="*/ 1546 w 149"/>
                <a:gd name="T47" fmla="*/ 250511 h 704"/>
                <a:gd name="T48" fmla="*/ 1794 w 149"/>
                <a:gd name="T49" fmla="*/ 262027 h 704"/>
                <a:gd name="T50" fmla="*/ 5230 w 149"/>
                <a:gd name="T51" fmla="*/ 256091 h 704"/>
                <a:gd name="T52" fmla="*/ 4988 w 149"/>
                <a:gd name="T53" fmla="*/ 253124 h 704"/>
                <a:gd name="T54" fmla="*/ 4605 w 149"/>
                <a:gd name="T55" fmla="*/ 244480 h 704"/>
                <a:gd name="T56" fmla="*/ 4202 w 149"/>
                <a:gd name="T57" fmla="*/ 231509 h 704"/>
                <a:gd name="T58" fmla="*/ 4460 w 149"/>
                <a:gd name="T59" fmla="*/ 214070 h 704"/>
                <a:gd name="T60" fmla="*/ 5230 w 149"/>
                <a:gd name="T61" fmla="*/ 193223 h 704"/>
                <a:gd name="T62" fmla="*/ 7417 w 149"/>
                <a:gd name="T63" fmla="*/ 169400 h 704"/>
                <a:gd name="T64" fmla="*/ 10991 w 149"/>
                <a:gd name="T65" fmla="*/ 143665 h 704"/>
                <a:gd name="T66" fmla="*/ 16461 w 149"/>
                <a:gd name="T67" fmla="*/ 116536 h 704"/>
                <a:gd name="T68" fmla="*/ 18242 w 149"/>
                <a:gd name="T69" fmla="*/ 103918 h 704"/>
                <a:gd name="T70" fmla="*/ 19028 w 149"/>
                <a:gd name="T71" fmla="*/ 87491 h 704"/>
                <a:gd name="T72" fmla="*/ 18387 w 149"/>
                <a:gd name="T73" fmla="*/ 68451 h 704"/>
                <a:gd name="T74" fmla="*/ 16751 w 149"/>
                <a:gd name="T75" fmla="*/ 49898 h 704"/>
                <a:gd name="T76" fmla="*/ 13892 w 149"/>
                <a:gd name="T77" fmla="*/ 31658 h 704"/>
                <a:gd name="T78" fmla="*/ 10353 w 149"/>
                <a:gd name="T79" fmla="*/ 16394 h 704"/>
                <a:gd name="T80" fmla="*/ 5615 w 149"/>
                <a:gd name="T81" fmla="*/ 5231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214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214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3A05D-C421-4F1F-B621-9103B978313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6BA6-1F21-4C1B-94E9-EF69B4238C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27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D130-1021-4A07-9939-54EC9D1CFDE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B550-DD07-439E-B33C-6944B1C4FB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52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6A71-2F65-4638-B43E-CFB70824BC8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7B638-C563-4351-9117-1AB681D211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6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D130-1021-4A07-9939-54EC9D1CFDE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B550-DD07-439E-B33C-6944B1C4FB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52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ACC18-DA5F-4CDA-8E71-AE063D6E19C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812D6-9DE0-42D4-B454-D154425D44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95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88A34-200F-4493-942E-7714168E66D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F0825-2F0E-4D52-A6DF-E67DA5F088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92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C45DD-792B-4A98-83D5-667A39A804C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718BE-7565-43C5-9547-F3327B09B2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24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5F9FE-7C4F-4D70-AE69-4BA0E503449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7B613-6477-4761-900C-C97AA92A3D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94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62AE7-C882-4403-B3E2-B28B527C149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830B3-9E9E-4A50-8EC0-F4AC6F944A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0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9B2E1-1B2C-431F-B940-7D67895D47E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1B67C-A23C-4A17-A7DC-662FE50CC4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66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23CA-1D9F-417C-9125-CBB382480C7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F8BCC-EB16-4E08-A302-A8DE6C7876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56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412BB-8250-4DAF-BDBD-ACF80D9C5F6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B8F0E-8039-41AA-BB6C-43A5060F95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69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C974A-BA09-43BE-8D9D-E4B1DCF66AD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3C43-6220-4CAB-8B47-3C15143B94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49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D5065-E880-4DD4-BAC9-31D259E5F2D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F4E2-F821-4467-B62A-9A911357FF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2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6A71-2F65-4638-B43E-CFB70824BC8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7B638-C563-4351-9117-1AB681D211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65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2DDFF-EC03-4D5A-976B-F8478933347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3D66-8FA5-4A6B-8752-EF1697403E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91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07B46-8CCF-4F65-88B8-4CF1A750F54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F58BC-7A7B-47A2-9B80-99F3823E3F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20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smj-SE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smj-SE" noProof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A8866-B590-48E6-9E66-F3B0EF7CCEB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114F2-F265-4A10-8F8B-FC86FC6BDF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11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70" y="234"/>
              <a:ext cx="1867" cy="3634"/>
              <a:chOff x="2999" y="767"/>
              <a:chExt cx="1867" cy="3634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7"/>
                <a:ext cx="1333" cy="1485"/>
              </a:xfrm>
              <a:custGeom>
                <a:avLst/>
                <a:gdLst>
                  <a:gd name="T0" fmla="*/ 906 w 596"/>
                  <a:gd name="T1" fmla="*/ 20400 h 666"/>
                  <a:gd name="T2" fmla="*/ 324 w 596"/>
                  <a:gd name="T3" fmla="*/ 18788 h 666"/>
                  <a:gd name="T4" fmla="*/ 0 w 596"/>
                  <a:gd name="T5" fmla="*/ 15920 h 666"/>
                  <a:gd name="T6" fmla="*/ 226 w 596"/>
                  <a:gd name="T7" fmla="*/ 12241 h 666"/>
                  <a:gd name="T8" fmla="*/ 1400 w 596"/>
                  <a:gd name="T9" fmla="*/ 8328 h 666"/>
                  <a:gd name="T10" fmla="*/ 3847 w 596"/>
                  <a:gd name="T11" fmla="*/ 4624 h 666"/>
                  <a:gd name="T12" fmla="*/ 7953 w 596"/>
                  <a:gd name="T13" fmla="*/ 1706 h 666"/>
                  <a:gd name="T14" fmla="*/ 13815 w 596"/>
                  <a:gd name="T15" fmla="*/ 100 h 666"/>
                  <a:gd name="T16" fmla="*/ 21270 w 596"/>
                  <a:gd name="T17" fmla="*/ 497 h 666"/>
                  <a:gd name="T18" fmla="*/ 27098 w 596"/>
                  <a:gd name="T19" fmla="*/ 3759 h 666"/>
                  <a:gd name="T20" fmla="*/ 31003 w 596"/>
                  <a:gd name="T21" fmla="*/ 9104 h 666"/>
                  <a:gd name="T22" fmla="*/ 33086 w 596"/>
                  <a:gd name="T23" fmla="*/ 15642 h 666"/>
                  <a:gd name="T24" fmla="*/ 33305 w 596"/>
                  <a:gd name="T25" fmla="*/ 22547 h 666"/>
                  <a:gd name="T26" fmla="*/ 31683 w 596"/>
                  <a:gd name="T27" fmla="*/ 28944 h 666"/>
                  <a:gd name="T28" fmla="*/ 28373 w 596"/>
                  <a:gd name="T29" fmla="*/ 33887 h 666"/>
                  <a:gd name="T30" fmla="*/ 23350 w 596"/>
                  <a:gd name="T31" fmla="*/ 36536 h 666"/>
                  <a:gd name="T32" fmla="*/ 21771 w 596"/>
                  <a:gd name="T33" fmla="*/ 36302 h 666"/>
                  <a:gd name="T34" fmla="*/ 24672 w 596"/>
                  <a:gd name="T35" fmla="*/ 34012 h 666"/>
                  <a:gd name="T36" fmla="*/ 26973 w 596"/>
                  <a:gd name="T37" fmla="*/ 29985 h 666"/>
                  <a:gd name="T38" fmla="*/ 28474 w 596"/>
                  <a:gd name="T39" fmla="*/ 25009 h 666"/>
                  <a:gd name="T40" fmla="*/ 29098 w 596"/>
                  <a:gd name="T41" fmla="*/ 19579 h 666"/>
                  <a:gd name="T42" fmla="*/ 28774 w 596"/>
                  <a:gd name="T43" fmla="*/ 14215 h 666"/>
                  <a:gd name="T44" fmla="*/ 27152 w 596"/>
                  <a:gd name="T45" fmla="*/ 9590 h 666"/>
                  <a:gd name="T46" fmla="*/ 24222 w 596"/>
                  <a:gd name="T47" fmla="*/ 6174 h 666"/>
                  <a:gd name="T48" fmla="*/ 19098 w 596"/>
                  <a:gd name="T49" fmla="*/ 4121 h 666"/>
                  <a:gd name="T50" fmla="*/ 13762 w 596"/>
                  <a:gd name="T51" fmla="*/ 3360 h 666"/>
                  <a:gd name="T52" fmla="*/ 9734 w 596"/>
                  <a:gd name="T53" fmla="*/ 3902 h 666"/>
                  <a:gd name="T54" fmla="*/ 6779 w 596"/>
                  <a:gd name="T55" fmla="*/ 5563 h 666"/>
                  <a:gd name="T56" fmla="*/ 4697 w 596"/>
                  <a:gd name="T57" fmla="*/ 8203 h 666"/>
                  <a:gd name="T58" fmla="*/ 3176 w 596"/>
                  <a:gd name="T59" fmla="*/ 11340 h 666"/>
                  <a:gd name="T60" fmla="*/ 2225 w 596"/>
                  <a:gd name="T61" fmla="*/ 14975 h 666"/>
                  <a:gd name="T62" fmla="*/ 1577 w 596"/>
                  <a:gd name="T63" fmla="*/ 18690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3" y="1797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405 h 237"/>
                  <a:gd name="T4" fmla="*/ 178 w 257"/>
                  <a:gd name="T5" fmla="*/ 2821 h 237"/>
                  <a:gd name="T6" fmla="*/ 315 w 257"/>
                  <a:gd name="T7" fmla="*/ 4228 h 237"/>
                  <a:gd name="T8" fmla="*/ 582 w 257"/>
                  <a:gd name="T9" fmla="*/ 5547 h 237"/>
                  <a:gd name="T10" fmla="*/ 978 w 257"/>
                  <a:gd name="T11" fmla="*/ 6726 h 237"/>
                  <a:gd name="T12" fmla="*/ 1455 w 257"/>
                  <a:gd name="T13" fmla="*/ 7961 h 237"/>
                  <a:gd name="T14" fmla="*/ 2048 w 257"/>
                  <a:gd name="T15" fmla="*/ 9101 h 237"/>
                  <a:gd name="T16" fmla="*/ 2755 w 257"/>
                  <a:gd name="T17" fmla="*/ 10055 h 237"/>
                  <a:gd name="T18" fmla="*/ 3628 w 257"/>
                  <a:gd name="T19" fmla="*/ 10963 h 237"/>
                  <a:gd name="T20" fmla="*/ 4650 w 257"/>
                  <a:gd name="T21" fmla="*/ 11742 h 237"/>
                  <a:gd name="T22" fmla="*/ 5746 w 257"/>
                  <a:gd name="T23" fmla="*/ 12374 h 237"/>
                  <a:gd name="T24" fmla="*/ 7094 w 257"/>
                  <a:gd name="T25" fmla="*/ 12876 h 237"/>
                  <a:gd name="T26" fmla="*/ 8554 w 257"/>
                  <a:gd name="T27" fmla="*/ 13203 h 237"/>
                  <a:gd name="T28" fmla="*/ 10189 w 257"/>
                  <a:gd name="T29" fmla="*/ 13383 h 237"/>
                  <a:gd name="T30" fmla="*/ 11911 w 257"/>
                  <a:gd name="T31" fmla="*/ 13329 h 237"/>
                  <a:gd name="T32" fmla="*/ 13915 w 257"/>
                  <a:gd name="T33" fmla="*/ 13102 h 237"/>
                  <a:gd name="T34" fmla="*/ 12129 w 257"/>
                  <a:gd name="T35" fmla="*/ 12820 h 237"/>
                  <a:gd name="T36" fmla="*/ 10549 w 257"/>
                  <a:gd name="T37" fmla="*/ 12428 h 237"/>
                  <a:gd name="T38" fmla="*/ 9212 w 257"/>
                  <a:gd name="T39" fmla="*/ 11967 h 237"/>
                  <a:gd name="T40" fmla="*/ 8016 w 257"/>
                  <a:gd name="T41" fmla="*/ 11516 h 237"/>
                  <a:gd name="T42" fmla="*/ 6921 w 257"/>
                  <a:gd name="T43" fmla="*/ 10889 h 237"/>
                  <a:gd name="T44" fmla="*/ 6068 w 257"/>
                  <a:gd name="T45" fmla="*/ 10282 h 237"/>
                  <a:gd name="T46" fmla="*/ 5261 w 257"/>
                  <a:gd name="T47" fmla="*/ 9547 h 237"/>
                  <a:gd name="T48" fmla="*/ 4550 w 257"/>
                  <a:gd name="T49" fmla="*/ 8740 h 237"/>
                  <a:gd name="T50" fmla="*/ 3895 w 257"/>
                  <a:gd name="T51" fmla="*/ 7961 h 237"/>
                  <a:gd name="T52" fmla="*/ 3313 w 257"/>
                  <a:gd name="T53" fmla="*/ 7053 h 237"/>
                  <a:gd name="T54" fmla="*/ 2828 w 257"/>
                  <a:gd name="T55" fmla="*/ 6049 h 237"/>
                  <a:gd name="T56" fmla="*/ 2335 w 257"/>
                  <a:gd name="T57" fmla="*/ 4960 h 237"/>
                  <a:gd name="T58" fmla="*/ 1777 w 257"/>
                  <a:gd name="T59" fmla="*/ 3901 h 237"/>
                  <a:gd name="T60" fmla="*/ 1240 w 257"/>
                  <a:gd name="T61" fmla="*/ 2646 h 237"/>
                  <a:gd name="T62" fmla="*/ 655 w 257"/>
                  <a:gd name="T63" fmla="*/ 1360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4"/>
                <a:ext cx="277" cy="249"/>
              </a:xfrm>
              <a:custGeom>
                <a:avLst/>
                <a:gdLst>
                  <a:gd name="T0" fmla="*/ 4282 w 124"/>
                  <a:gd name="T1" fmla="*/ 0 h 110"/>
                  <a:gd name="T2" fmla="*/ 6900 w 124"/>
                  <a:gd name="T3" fmla="*/ 6406 h 110"/>
                  <a:gd name="T4" fmla="*/ 6677 w 124"/>
                  <a:gd name="T5" fmla="*/ 6354 h 110"/>
                  <a:gd name="T6" fmla="*/ 5953 w 124"/>
                  <a:gd name="T7" fmla="*/ 6252 h 110"/>
                  <a:gd name="T8" fmla="*/ 4959 w 124"/>
                  <a:gd name="T9" fmla="*/ 6010 h 110"/>
                  <a:gd name="T10" fmla="*/ 3793 w 124"/>
                  <a:gd name="T11" fmla="*/ 5883 h 110"/>
                  <a:gd name="T12" fmla="*/ 2520 w 124"/>
                  <a:gd name="T13" fmla="*/ 5775 h 110"/>
                  <a:gd name="T14" fmla="*/ 1392 w 124"/>
                  <a:gd name="T15" fmla="*/ 5836 h 110"/>
                  <a:gd name="T16" fmla="*/ 505 w 124"/>
                  <a:gd name="T17" fmla="*/ 6067 h 110"/>
                  <a:gd name="T18" fmla="*/ 0 w 124"/>
                  <a:gd name="T19" fmla="*/ 6544 h 110"/>
                  <a:gd name="T20" fmla="*/ 226 w 124"/>
                  <a:gd name="T21" fmla="*/ 5836 h 110"/>
                  <a:gd name="T22" fmla="*/ 445 w 124"/>
                  <a:gd name="T23" fmla="*/ 5279 h 110"/>
                  <a:gd name="T24" fmla="*/ 894 w 124"/>
                  <a:gd name="T25" fmla="*/ 4883 h 110"/>
                  <a:gd name="T26" fmla="*/ 1392 w 124"/>
                  <a:gd name="T27" fmla="*/ 4514 h 110"/>
                  <a:gd name="T28" fmla="*/ 1997 w 124"/>
                  <a:gd name="T29" fmla="*/ 4278 h 110"/>
                  <a:gd name="T30" fmla="*/ 2620 w 124"/>
                  <a:gd name="T31" fmla="*/ 4222 h 110"/>
                  <a:gd name="T32" fmla="*/ 3288 w 124"/>
                  <a:gd name="T33" fmla="*/ 4222 h 110"/>
                  <a:gd name="T34" fmla="*/ 4012 w 124"/>
                  <a:gd name="T35" fmla="*/ 4407 h 110"/>
                  <a:gd name="T36" fmla="*/ 4057 w 124"/>
                  <a:gd name="T37" fmla="*/ 4222 h 110"/>
                  <a:gd name="T38" fmla="*/ 3878 w 124"/>
                  <a:gd name="T39" fmla="*/ 3330 h 110"/>
                  <a:gd name="T40" fmla="*/ 3733 w 124"/>
                  <a:gd name="T41" fmla="*/ 2259 h 110"/>
                  <a:gd name="T42" fmla="*/ 3612 w 124"/>
                  <a:gd name="T43" fmla="*/ 1788 h 110"/>
                  <a:gd name="T44" fmla="*/ 3514 w 124"/>
                  <a:gd name="T45" fmla="*/ 1788 h 110"/>
                  <a:gd name="T46" fmla="*/ 3389 w 124"/>
                  <a:gd name="T47" fmla="*/ 1727 h 110"/>
                  <a:gd name="T48" fmla="*/ 3288 w 124"/>
                  <a:gd name="T49" fmla="*/ 1553 h 110"/>
                  <a:gd name="T50" fmla="*/ 3163 w 124"/>
                  <a:gd name="T51" fmla="*/ 1367 h 110"/>
                  <a:gd name="T52" fmla="*/ 3163 w 124"/>
                  <a:gd name="T53" fmla="*/ 1127 h 110"/>
                  <a:gd name="T54" fmla="*/ 3288 w 124"/>
                  <a:gd name="T55" fmla="*/ 835 h 110"/>
                  <a:gd name="T56" fmla="*/ 3657 w 124"/>
                  <a:gd name="T57" fmla="*/ 478 h 110"/>
                  <a:gd name="T58" fmla="*/ 428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83 w 109"/>
                  <a:gd name="T3" fmla="*/ 44 h 156"/>
                  <a:gd name="T4" fmla="*/ 1020 w 109"/>
                  <a:gd name="T5" fmla="*/ 262 h 156"/>
                  <a:gd name="T6" fmla="*/ 2122 w 109"/>
                  <a:gd name="T7" fmla="*/ 658 h 156"/>
                  <a:gd name="T8" fmla="*/ 3313 w 109"/>
                  <a:gd name="T9" fmla="*/ 1297 h 156"/>
                  <a:gd name="T10" fmla="*/ 4462 w 109"/>
                  <a:gd name="T11" fmla="*/ 2400 h 156"/>
                  <a:gd name="T12" fmla="*/ 5516 w 109"/>
                  <a:gd name="T13" fmla="*/ 3864 h 156"/>
                  <a:gd name="T14" fmla="*/ 6154 w 109"/>
                  <a:gd name="T15" fmla="*/ 5879 h 156"/>
                  <a:gd name="T16" fmla="*/ 6255 w 109"/>
                  <a:gd name="T17" fmla="*/ 8495 h 156"/>
                  <a:gd name="T18" fmla="*/ 6017 w 109"/>
                  <a:gd name="T19" fmla="*/ 8495 h 156"/>
                  <a:gd name="T20" fmla="*/ 5689 w 109"/>
                  <a:gd name="T21" fmla="*/ 8495 h 156"/>
                  <a:gd name="T22" fmla="*/ 5336 w 109"/>
                  <a:gd name="T23" fmla="*/ 8495 h 156"/>
                  <a:gd name="T24" fmla="*/ 5006 w 109"/>
                  <a:gd name="T25" fmla="*/ 8397 h 156"/>
                  <a:gd name="T26" fmla="*/ 4644 w 109"/>
                  <a:gd name="T27" fmla="*/ 8321 h 156"/>
                  <a:gd name="T28" fmla="*/ 4235 w 109"/>
                  <a:gd name="T29" fmla="*/ 8179 h 156"/>
                  <a:gd name="T30" fmla="*/ 3778 w 109"/>
                  <a:gd name="T31" fmla="*/ 7901 h 156"/>
                  <a:gd name="T32" fmla="*/ 3313 w 109"/>
                  <a:gd name="T33" fmla="*/ 7561 h 156"/>
                  <a:gd name="T34" fmla="*/ 3032 w 109"/>
                  <a:gd name="T35" fmla="*/ 6858 h 156"/>
                  <a:gd name="T36" fmla="*/ 3032 w 109"/>
                  <a:gd name="T37" fmla="*/ 6041 h 156"/>
                  <a:gd name="T38" fmla="*/ 3214 w 109"/>
                  <a:gd name="T39" fmla="*/ 5241 h 156"/>
                  <a:gd name="T40" fmla="*/ 3394 w 109"/>
                  <a:gd name="T41" fmla="*/ 4360 h 156"/>
                  <a:gd name="T42" fmla="*/ 3214 w 109"/>
                  <a:gd name="T43" fmla="*/ 3379 h 156"/>
                  <a:gd name="T44" fmla="*/ 2758 w 109"/>
                  <a:gd name="T45" fmla="*/ 2356 h 156"/>
                  <a:gd name="T46" fmla="*/ 1782 w 109"/>
                  <a:gd name="T47" fmla="*/ 124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2" y="2202"/>
                <a:ext cx="103" cy="209"/>
              </a:xfrm>
              <a:custGeom>
                <a:avLst/>
                <a:gdLst>
                  <a:gd name="T0" fmla="*/ 1740 w 46"/>
                  <a:gd name="T1" fmla="*/ 0 h 94"/>
                  <a:gd name="T2" fmla="*/ 1133 w 46"/>
                  <a:gd name="T3" fmla="*/ 2057 h 94"/>
                  <a:gd name="T4" fmla="*/ 853 w 46"/>
                  <a:gd name="T5" fmla="*/ 3377 h 94"/>
                  <a:gd name="T6" fmla="*/ 627 w 46"/>
                  <a:gd name="T7" fmla="*/ 4296 h 94"/>
                  <a:gd name="T8" fmla="*/ 0 w 46"/>
                  <a:gd name="T9" fmla="*/ 5112 h 94"/>
                  <a:gd name="T10" fmla="*/ 672 w 46"/>
                  <a:gd name="T11" fmla="*/ 4789 h 94"/>
                  <a:gd name="T12" fmla="*/ 1303 w 46"/>
                  <a:gd name="T13" fmla="*/ 4351 h 94"/>
                  <a:gd name="T14" fmla="*/ 1809 w 46"/>
                  <a:gd name="T15" fmla="*/ 3738 h 94"/>
                  <a:gd name="T16" fmla="*/ 2266 w 46"/>
                  <a:gd name="T17" fmla="*/ 3099 h 94"/>
                  <a:gd name="T18" fmla="*/ 2537 w 46"/>
                  <a:gd name="T19" fmla="*/ 2397 h 94"/>
                  <a:gd name="T20" fmla="*/ 2593 w 46"/>
                  <a:gd name="T21" fmla="*/ 1636 h 94"/>
                  <a:gd name="T22" fmla="*/ 2356 w 46"/>
                  <a:gd name="T23" fmla="*/ 800 h 94"/>
                  <a:gd name="T24" fmla="*/ 1740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6" y="131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4 w 54"/>
                  <a:gd name="T3" fmla="*/ 56 h 40"/>
                  <a:gd name="T4" fmla="*/ 316 w 54"/>
                  <a:gd name="T5" fmla="*/ 182 h 40"/>
                  <a:gd name="T6" fmla="*/ 702 w 54"/>
                  <a:gd name="T7" fmla="*/ 466 h 40"/>
                  <a:gd name="T8" fmla="*/ 1140 w 54"/>
                  <a:gd name="T9" fmla="*/ 693 h 40"/>
                  <a:gd name="T10" fmla="*/ 1560 w 54"/>
                  <a:gd name="T11" fmla="*/ 875 h 40"/>
                  <a:gd name="T12" fmla="*/ 2053 w 54"/>
                  <a:gd name="T13" fmla="*/ 983 h 40"/>
                  <a:gd name="T14" fmla="*/ 2489 w 54"/>
                  <a:gd name="T15" fmla="*/ 1049 h 40"/>
                  <a:gd name="T16" fmla="*/ 2929 w 54"/>
                  <a:gd name="T17" fmla="*/ 923 h 40"/>
                  <a:gd name="T18" fmla="*/ 2873 w 54"/>
                  <a:gd name="T19" fmla="*/ 1438 h 40"/>
                  <a:gd name="T20" fmla="*/ 2711 w 54"/>
                  <a:gd name="T21" fmla="*/ 1904 h 40"/>
                  <a:gd name="T22" fmla="*/ 2391 w 54"/>
                  <a:gd name="T23" fmla="*/ 2212 h 40"/>
                  <a:gd name="T24" fmla="*/ 1996 w 54"/>
                  <a:gd name="T25" fmla="*/ 2313 h 40"/>
                  <a:gd name="T26" fmla="*/ 1516 w 54"/>
                  <a:gd name="T27" fmla="*/ 2259 h 40"/>
                  <a:gd name="T28" fmla="*/ 1022 w 54"/>
                  <a:gd name="T29" fmla="*/ 1847 h 40"/>
                  <a:gd name="T30" fmla="*/ 538 w 54"/>
                  <a:gd name="T31" fmla="*/ 115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2999" y="2342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314 w 149"/>
                  <a:gd name="T3" fmla="*/ 1325 h 704"/>
                  <a:gd name="T4" fmla="*/ 848 w 149"/>
                  <a:gd name="T5" fmla="*/ 3004 h 704"/>
                  <a:gd name="T6" fmla="*/ 1486 w 149"/>
                  <a:gd name="T7" fmla="*/ 5133 h 704"/>
                  <a:gd name="T8" fmla="*/ 2193 w 149"/>
                  <a:gd name="T9" fmla="*/ 7903 h 704"/>
                  <a:gd name="T10" fmla="*/ 3076 w 149"/>
                  <a:gd name="T11" fmla="*/ 11333 h 704"/>
                  <a:gd name="T12" fmla="*/ 3900 w 149"/>
                  <a:gd name="T13" fmla="*/ 15013 h 704"/>
                  <a:gd name="T14" fmla="*/ 4695 w 149"/>
                  <a:gd name="T15" fmla="*/ 19239 h 704"/>
                  <a:gd name="T16" fmla="*/ 5313 w 149"/>
                  <a:gd name="T17" fmla="*/ 24141 h 704"/>
                  <a:gd name="T18" fmla="*/ 5964 w 149"/>
                  <a:gd name="T19" fmla="*/ 29350 h 704"/>
                  <a:gd name="T20" fmla="*/ 6396 w 149"/>
                  <a:gd name="T21" fmla="*/ 35354 h 704"/>
                  <a:gd name="T22" fmla="*/ 6618 w 149"/>
                  <a:gd name="T23" fmla="*/ 41932 h 704"/>
                  <a:gd name="T24" fmla="*/ 6715 w 149"/>
                  <a:gd name="T25" fmla="*/ 48808 h 704"/>
                  <a:gd name="T26" fmla="*/ 6396 w 149"/>
                  <a:gd name="T27" fmla="*/ 56491 h 704"/>
                  <a:gd name="T28" fmla="*/ 5803 w 149"/>
                  <a:gd name="T29" fmla="*/ 64625 h 704"/>
                  <a:gd name="T30" fmla="*/ 4910 w 149"/>
                  <a:gd name="T31" fmla="*/ 73179 h 704"/>
                  <a:gd name="T32" fmla="*/ 3561 w 149"/>
                  <a:gd name="T33" fmla="*/ 82606 h 704"/>
                  <a:gd name="T34" fmla="*/ 2064 w 149"/>
                  <a:gd name="T35" fmla="*/ 93290 h 704"/>
                  <a:gd name="T36" fmla="*/ 1127 w 149"/>
                  <a:gd name="T37" fmla="*/ 103178 h 704"/>
                  <a:gd name="T38" fmla="*/ 534 w 149"/>
                  <a:gd name="T39" fmla="*/ 112306 h 704"/>
                  <a:gd name="T40" fmla="*/ 314 w 149"/>
                  <a:gd name="T41" fmla="*/ 121089 h 704"/>
                  <a:gd name="T42" fmla="*/ 314 w 149"/>
                  <a:gd name="T43" fmla="*/ 129439 h 704"/>
                  <a:gd name="T44" fmla="*/ 436 w 149"/>
                  <a:gd name="T45" fmla="*/ 137198 h 704"/>
                  <a:gd name="T46" fmla="*/ 653 w 149"/>
                  <a:gd name="T47" fmla="*/ 144007 h 704"/>
                  <a:gd name="T48" fmla="*/ 751 w 149"/>
                  <a:gd name="T49" fmla="*/ 150661 h 704"/>
                  <a:gd name="T50" fmla="*/ 2193 w 149"/>
                  <a:gd name="T51" fmla="*/ 147230 h 704"/>
                  <a:gd name="T52" fmla="*/ 2064 w 149"/>
                  <a:gd name="T53" fmla="*/ 145528 h 704"/>
                  <a:gd name="T54" fmla="*/ 1922 w 149"/>
                  <a:gd name="T55" fmla="*/ 140626 h 704"/>
                  <a:gd name="T56" fmla="*/ 1761 w 149"/>
                  <a:gd name="T57" fmla="*/ 133092 h 704"/>
                  <a:gd name="T58" fmla="*/ 1878 w 149"/>
                  <a:gd name="T59" fmla="*/ 123066 h 704"/>
                  <a:gd name="T60" fmla="*/ 2193 w 149"/>
                  <a:gd name="T61" fmla="*/ 111081 h 704"/>
                  <a:gd name="T62" fmla="*/ 3076 w 149"/>
                  <a:gd name="T63" fmla="*/ 97396 h 704"/>
                  <a:gd name="T64" fmla="*/ 4571 w 149"/>
                  <a:gd name="T65" fmla="*/ 82606 h 704"/>
                  <a:gd name="T66" fmla="*/ 6877 w 149"/>
                  <a:gd name="T67" fmla="*/ 66953 h 704"/>
                  <a:gd name="T68" fmla="*/ 7628 w 149"/>
                  <a:gd name="T69" fmla="*/ 59714 h 704"/>
                  <a:gd name="T70" fmla="*/ 7942 w 149"/>
                  <a:gd name="T71" fmla="*/ 50264 h 704"/>
                  <a:gd name="T72" fmla="*/ 7681 w 149"/>
                  <a:gd name="T73" fmla="*/ 39358 h 704"/>
                  <a:gd name="T74" fmla="*/ 6974 w 149"/>
                  <a:gd name="T75" fmla="*/ 28674 h 704"/>
                  <a:gd name="T76" fmla="*/ 5803 w 149"/>
                  <a:gd name="T77" fmla="*/ 18212 h 704"/>
                  <a:gd name="T78" fmla="*/ 4301 w 149"/>
                  <a:gd name="T79" fmla="*/ 9435 h 704"/>
                  <a:gd name="T80" fmla="*/ 2334 w 149"/>
                  <a:gd name="T81" fmla="*/ 300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609 w 128"/>
                <a:gd name="T1" fmla="*/ 0 h 217"/>
                <a:gd name="T2" fmla="*/ 10750 w 128"/>
                <a:gd name="T3" fmla="*/ 2165 h 217"/>
                <a:gd name="T4" fmla="*/ 11762 w 128"/>
                <a:gd name="T5" fmla="*/ 6475 h 217"/>
                <a:gd name="T6" fmla="*/ 12564 w 128"/>
                <a:gd name="T7" fmla="*/ 12014 h 217"/>
                <a:gd name="T8" fmla="*/ 13099 w 128"/>
                <a:gd name="T9" fmla="*/ 18651 h 217"/>
                <a:gd name="T10" fmla="*/ 12983 w 128"/>
                <a:gd name="T11" fmla="*/ 26567 h 217"/>
                <a:gd name="T12" fmla="*/ 11875 w 128"/>
                <a:gd name="T13" fmla="*/ 34723 h 217"/>
                <a:gd name="T14" fmla="*/ 9609 w 128"/>
                <a:gd name="T15" fmla="*/ 43283 h 217"/>
                <a:gd name="T16" fmla="*/ 6119 w 128"/>
                <a:gd name="T17" fmla="*/ 51923 h 217"/>
                <a:gd name="T18" fmla="*/ 5032 w 128"/>
                <a:gd name="T19" fmla="*/ 50957 h 217"/>
                <a:gd name="T20" fmla="*/ 3891 w 128"/>
                <a:gd name="T21" fmla="*/ 50242 h 217"/>
                <a:gd name="T22" fmla="*/ 2680 w 128"/>
                <a:gd name="T23" fmla="*/ 49034 h 217"/>
                <a:gd name="T24" fmla="*/ 1623 w 128"/>
                <a:gd name="T25" fmla="*/ 48068 h 217"/>
                <a:gd name="T26" fmla="*/ 802 w 128"/>
                <a:gd name="T27" fmla="*/ 46898 h 217"/>
                <a:gd name="T28" fmla="*/ 209 w 128"/>
                <a:gd name="T29" fmla="*/ 45448 h 217"/>
                <a:gd name="T30" fmla="*/ 0 w 128"/>
                <a:gd name="T31" fmla="*/ 43767 h 217"/>
                <a:gd name="T32" fmla="*/ 126 w 128"/>
                <a:gd name="T33" fmla="*/ 42559 h 217"/>
                <a:gd name="T34" fmla="*/ 1330 w 128"/>
                <a:gd name="T35" fmla="*/ 40878 h 217"/>
                <a:gd name="T36" fmla="*/ 2955 w 128"/>
                <a:gd name="T37" fmla="*/ 38578 h 217"/>
                <a:gd name="T38" fmla="*/ 4706 w 128"/>
                <a:gd name="T39" fmla="*/ 35931 h 217"/>
                <a:gd name="T40" fmla="*/ 6445 w 128"/>
                <a:gd name="T41" fmla="*/ 32076 h 217"/>
                <a:gd name="T42" fmla="*/ 8067 w 128"/>
                <a:gd name="T43" fmla="*/ 26806 h 217"/>
                <a:gd name="T44" fmla="*/ 9322 w 128"/>
                <a:gd name="T45" fmla="*/ 19850 h 217"/>
                <a:gd name="T46" fmla="*/ 9927 w 128"/>
                <a:gd name="T47" fmla="*/ 11048 h 217"/>
                <a:gd name="T48" fmla="*/ 96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9031 w 117"/>
                <a:gd name="T1" fmla="*/ 0 h 132"/>
                <a:gd name="T2" fmla="*/ 0 w 117"/>
                <a:gd name="T3" fmla="*/ 13417 h 132"/>
                <a:gd name="T4" fmla="*/ 750 w 117"/>
                <a:gd name="T5" fmla="*/ 13902 h 132"/>
                <a:gd name="T6" fmla="*/ 3516 w 117"/>
                <a:gd name="T7" fmla="*/ 15593 h 132"/>
                <a:gd name="T8" fmla="*/ 7370 w 117"/>
                <a:gd name="T9" fmla="*/ 19376 h 132"/>
                <a:gd name="T10" fmla="*/ 11664 w 117"/>
                <a:gd name="T11" fmla="*/ 25193 h 132"/>
                <a:gd name="T12" fmla="*/ 16762 w 117"/>
                <a:gd name="T13" fmla="*/ 33274 h 132"/>
                <a:gd name="T14" fmla="*/ 21304 w 117"/>
                <a:gd name="T15" fmla="*/ 42913 h 132"/>
                <a:gd name="T16" fmla="*/ 25899 w 117"/>
                <a:gd name="T17" fmla="*/ 55244 h 132"/>
                <a:gd name="T18" fmla="*/ 29412 w 117"/>
                <a:gd name="T19" fmla="*/ 70837 h 132"/>
                <a:gd name="T20" fmla="*/ 29660 w 117"/>
                <a:gd name="T21" fmla="*/ 64412 h 132"/>
                <a:gd name="T22" fmla="*/ 29167 w 117"/>
                <a:gd name="T23" fmla="*/ 57420 h 132"/>
                <a:gd name="T24" fmla="*/ 27391 w 117"/>
                <a:gd name="T25" fmla="*/ 48252 h 132"/>
                <a:gd name="T26" fmla="*/ 25146 w 117"/>
                <a:gd name="T27" fmla="*/ 39700 h 132"/>
                <a:gd name="T28" fmla="*/ 22547 w 117"/>
                <a:gd name="T29" fmla="*/ 31137 h 132"/>
                <a:gd name="T30" fmla="*/ 19773 w 117"/>
                <a:gd name="T31" fmla="*/ 24107 h 132"/>
                <a:gd name="T32" fmla="*/ 17010 w 117"/>
                <a:gd name="T33" fmla="*/ 19376 h 132"/>
                <a:gd name="T34" fmla="*/ 14656 w 117"/>
                <a:gd name="T35" fmla="*/ 17112 h 132"/>
                <a:gd name="T36" fmla="*/ 17503 w 117"/>
                <a:gd name="T37" fmla="*/ 15593 h 132"/>
                <a:gd name="T38" fmla="*/ 20030 w 117"/>
                <a:gd name="T39" fmla="*/ 14939 h 132"/>
                <a:gd name="T40" fmla="*/ 22547 w 117"/>
                <a:gd name="T41" fmla="*/ 13902 h 132"/>
                <a:gd name="T42" fmla="*/ 24901 w 117"/>
                <a:gd name="T43" fmla="*/ 13417 h 132"/>
                <a:gd name="T44" fmla="*/ 26650 w 117"/>
                <a:gd name="T45" fmla="*/ 12813 h 132"/>
                <a:gd name="T46" fmla="*/ 27645 w 117"/>
                <a:gd name="T47" fmla="*/ 11776 h 132"/>
                <a:gd name="T48" fmla="*/ 28671 w 117"/>
                <a:gd name="T49" fmla="*/ 11294 h 132"/>
                <a:gd name="T50" fmla="*/ 28919 w 117"/>
                <a:gd name="T51" fmla="*/ 11294 h 132"/>
                <a:gd name="T52" fmla="*/ 1903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047 w 29"/>
                <a:gd name="T1" fmla="*/ 0 h 77"/>
                <a:gd name="T2" fmla="*/ 5589 w 29"/>
                <a:gd name="T3" fmla="*/ 0 h 77"/>
                <a:gd name="T4" fmla="*/ 3888 w 29"/>
                <a:gd name="T5" fmla="*/ 2252 h 77"/>
                <a:gd name="T6" fmla="*/ 2187 w 29"/>
                <a:gd name="T7" fmla="*/ 5142 h 77"/>
                <a:gd name="T8" fmla="*/ 972 w 29"/>
                <a:gd name="T9" fmla="*/ 10903 h 77"/>
                <a:gd name="T10" fmla="*/ 243 w 29"/>
                <a:gd name="T11" fmla="*/ 17169 h 77"/>
                <a:gd name="T12" fmla="*/ 0 w 29"/>
                <a:gd name="T13" fmla="*/ 25187 h 77"/>
                <a:gd name="T14" fmla="*/ 729 w 29"/>
                <a:gd name="T15" fmla="*/ 34339 h 77"/>
                <a:gd name="T16" fmla="*/ 2673 w 29"/>
                <a:gd name="T17" fmla="*/ 43925 h 77"/>
                <a:gd name="T18" fmla="*/ 3645 w 29"/>
                <a:gd name="T19" fmla="*/ 30325 h 77"/>
                <a:gd name="T20" fmla="*/ 4617 w 29"/>
                <a:gd name="T21" fmla="*/ 21173 h 77"/>
                <a:gd name="T22" fmla="*/ 5589 w 29"/>
                <a:gd name="T23" fmla="*/ 12522 h 77"/>
                <a:gd name="T24" fmla="*/ 704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0" y="102"/>
              <a:ext cx="356" cy="608"/>
              <a:chOff x="1740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40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9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8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295"/>
              <a:ext cx="500" cy="500"/>
              <a:chOff x="1727" y="879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9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7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1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47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9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472 h 237"/>
                <a:gd name="T4" fmla="*/ 392 w 257"/>
                <a:gd name="T5" fmla="*/ 4902 h 237"/>
                <a:gd name="T6" fmla="*/ 779 w 257"/>
                <a:gd name="T7" fmla="*/ 7361 h 237"/>
                <a:gd name="T8" fmla="*/ 1434 w 257"/>
                <a:gd name="T9" fmla="*/ 9603 h 237"/>
                <a:gd name="T10" fmla="*/ 2366 w 257"/>
                <a:gd name="T11" fmla="*/ 11687 h 237"/>
                <a:gd name="T12" fmla="*/ 3553 w 257"/>
                <a:gd name="T13" fmla="*/ 13829 h 237"/>
                <a:gd name="T14" fmla="*/ 4984 w 257"/>
                <a:gd name="T15" fmla="*/ 15788 h 237"/>
                <a:gd name="T16" fmla="*/ 6664 w 257"/>
                <a:gd name="T17" fmla="*/ 17435 h 237"/>
                <a:gd name="T18" fmla="*/ 8784 w 257"/>
                <a:gd name="T19" fmla="*/ 19019 h 237"/>
                <a:gd name="T20" fmla="*/ 11235 w 257"/>
                <a:gd name="T21" fmla="*/ 20377 h 237"/>
                <a:gd name="T22" fmla="*/ 13861 w 257"/>
                <a:gd name="T23" fmla="*/ 21473 h 237"/>
                <a:gd name="T24" fmla="*/ 17097 w 257"/>
                <a:gd name="T25" fmla="*/ 22339 h 237"/>
                <a:gd name="T26" fmla="*/ 20650 w 257"/>
                <a:gd name="T27" fmla="*/ 22932 h 237"/>
                <a:gd name="T28" fmla="*/ 24561 w 257"/>
                <a:gd name="T29" fmla="*/ 23245 h 237"/>
                <a:gd name="T30" fmla="*/ 28745 w 257"/>
                <a:gd name="T31" fmla="*/ 23119 h 237"/>
                <a:gd name="T32" fmla="*/ 33584 w 257"/>
                <a:gd name="T33" fmla="*/ 22732 h 237"/>
                <a:gd name="T34" fmla="*/ 29286 w 257"/>
                <a:gd name="T35" fmla="*/ 22256 h 237"/>
                <a:gd name="T36" fmla="*/ 25488 w 257"/>
                <a:gd name="T37" fmla="*/ 21556 h 237"/>
                <a:gd name="T38" fmla="*/ 22182 w 257"/>
                <a:gd name="T39" fmla="*/ 20773 h 237"/>
                <a:gd name="T40" fmla="*/ 19330 w 257"/>
                <a:gd name="T41" fmla="*/ 19989 h 237"/>
                <a:gd name="T42" fmla="*/ 16712 w 257"/>
                <a:gd name="T43" fmla="*/ 18938 h 237"/>
                <a:gd name="T44" fmla="*/ 14640 w 257"/>
                <a:gd name="T45" fmla="*/ 17825 h 237"/>
                <a:gd name="T46" fmla="*/ 12674 w 257"/>
                <a:gd name="T47" fmla="*/ 16571 h 237"/>
                <a:gd name="T48" fmla="*/ 10997 w 257"/>
                <a:gd name="T49" fmla="*/ 15213 h 237"/>
                <a:gd name="T50" fmla="*/ 9415 w 257"/>
                <a:gd name="T51" fmla="*/ 13829 h 237"/>
                <a:gd name="T52" fmla="*/ 7984 w 257"/>
                <a:gd name="T53" fmla="*/ 12265 h 237"/>
                <a:gd name="T54" fmla="*/ 6810 w 257"/>
                <a:gd name="T55" fmla="*/ 10511 h 237"/>
                <a:gd name="T56" fmla="*/ 5618 w 257"/>
                <a:gd name="T57" fmla="*/ 8615 h 237"/>
                <a:gd name="T58" fmla="*/ 4298 w 257"/>
                <a:gd name="T59" fmla="*/ 6781 h 237"/>
                <a:gd name="T60" fmla="*/ 3013 w 257"/>
                <a:gd name="T61" fmla="*/ 4621 h 237"/>
                <a:gd name="T62" fmla="*/ 1579 w 257"/>
                <a:gd name="T63" fmla="*/ 23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0291 w 124"/>
                <a:gd name="T1" fmla="*/ 0 h 110"/>
                <a:gd name="T2" fmla="*/ 16551 w 124"/>
                <a:gd name="T3" fmla="*/ 11140 h 110"/>
                <a:gd name="T4" fmla="*/ 16000 w 124"/>
                <a:gd name="T5" fmla="*/ 11011 h 110"/>
                <a:gd name="T6" fmla="*/ 14286 w 124"/>
                <a:gd name="T7" fmla="*/ 10814 h 110"/>
                <a:gd name="T8" fmla="*/ 11891 w 124"/>
                <a:gd name="T9" fmla="*/ 10397 h 110"/>
                <a:gd name="T10" fmla="*/ 9086 w 124"/>
                <a:gd name="T11" fmla="*/ 10200 h 110"/>
                <a:gd name="T12" fmla="*/ 6012 w 124"/>
                <a:gd name="T13" fmla="*/ 9990 h 110"/>
                <a:gd name="T14" fmla="*/ 3356 w 124"/>
                <a:gd name="T15" fmla="*/ 10124 h 110"/>
                <a:gd name="T16" fmla="*/ 1203 w 124"/>
                <a:gd name="T17" fmla="*/ 10526 h 110"/>
                <a:gd name="T18" fmla="*/ 0 w 124"/>
                <a:gd name="T19" fmla="*/ 11350 h 110"/>
                <a:gd name="T20" fmla="*/ 546 w 124"/>
                <a:gd name="T21" fmla="*/ 10124 h 110"/>
                <a:gd name="T22" fmla="*/ 1057 w 124"/>
                <a:gd name="T23" fmla="*/ 9184 h 110"/>
                <a:gd name="T24" fmla="*/ 2145 w 124"/>
                <a:gd name="T25" fmla="*/ 8444 h 110"/>
                <a:gd name="T26" fmla="*/ 3356 w 124"/>
                <a:gd name="T27" fmla="*/ 7829 h 110"/>
                <a:gd name="T28" fmla="*/ 4809 w 124"/>
                <a:gd name="T29" fmla="*/ 7428 h 110"/>
                <a:gd name="T30" fmla="*/ 6275 w 124"/>
                <a:gd name="T31" fmla="*/ 7294 h 110"/>
                <a:gd name="T32" fmla="*/ 7875 w 124"/>
                <a:gd name="T33" fmla="*/ 7294 h 110"/>
                <a:gd name="T34" fmla="*/ 9631 w 124"/>
                <a:gd name="T35" fmla="*/ 7632 h 110"/>
                <a:gd name="T36" fmla="*/ 9724 w 124"/>
                <a:gd name="T37" fmla="*/ 7294 h 110"/>
                <a:gd name="T38" fmla="*/ 9328 w 124"/>
                <a:gd name="T39" fmla="*/ 5793 h 110"/>
                <a:gd name="T40" fmla="*/ 8931 w 124"/>
                <a:gd name="T41" fmla="*/ 3922 h 110"/>
                <a:gd name="T42" fmla="*/ 8668 w 124"/>
                <a:gd name="T43" fmla="*/ 3098 h 110"/>
                <a:gd name="T44" fmla="*/ 8428 w 124"/>
                <a:gd name="T45" fmla="*/ 3098 h 110"/>
                <a:gd name="T46" fmla="*/ 8125 w 124"/>
                <a:gd name="T47" fmla="*/ 2970 h 110"/>
                <a:gd name="T48" fmla="*/ 7875 w 124"/>
                <a:gd name="T49" fmla="*/ 2697 h 110"/>
                <a:gd name="T50" fmla="*/ 7635 w 124"/>
                <a:gd name="T51" fmla="*/ 2376 h 110"/>
                <a:gd name="T52" fmla="*/ 7635 w 124"/>
                <a:gd name="T53" fmla="*/ 1954 h 110"/>
                <a:gd name="T54" fmla="*/ 7875 w 124"/>
                <a:gd name="T55" fmla="*/ 1418 h 110"/>
                <a:gd name="T56" fmla="*/ 8817 w 124"/>
                <a:gd name="T57" fmla="*/ 824 h 110"/>
                <a:gd name="T58" fmla="*/ 10291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4246 w 46"/>
                <a:gd name="T1" fmla="*/ 0 h 94"/>
                <a:gd name="T2" fmla="*/ 2717 w 46"/>
                <a:gd name="T3" fmla="*/ 3552 h 94"/>
                <a:gd name="T4" fmla="*/ 2046 w 46"/>
                <a:gd name="T5" fmla="*/ 5818 h 94"/>
                <a:gd name="T6" fmla="*/ 1495 w 46"/>
                <a:gd name="T7" fmla="*/ 7404 h 94"/>
                <a:gd name="T8" fmla="*/ 0 w 46"/>
                <a:gd name="T9" fmla="*/ 8804 h 94"/>
                <a:gd name="T10" fmla="*/ 1644 w 46"/>
                <a:gd name="T11" fmla="*/ 8227 h 94"/>
                <a:gd name="T12" fmla="*/ 3174 w 46"/>
                <a:gd name="T13" fmla="*/ 7478 h 94"/>
                <a:gd name="T14" fmla="*/ 4396 w 46"/>
                <a:gd name="T15" fmla="*/ 6457 h 94"/>
                <a:gd name="T16" fmla="*/ 5471 w 46"/>
                <a:gd name="T17" fmla="*/ 5334 h 94"/>
                <a:gd name="T18" fmla="*/ 6134 w 46"/>
                <a:gd name="T19" fmla="*/ 4110 h 94"/>
                <a:gd name="T20" fmla="*/ 6292 w 46"/>
                <a:gd name="T21" fmla="*/ 2789 h 94"/>
                <a:gd name="T22" fmla="*/ 5720 w 46"/>
                <a:gd name="T23" fmla="*/ 1400 h 94"/>
                <a:gd name="T24" fmla="*/ 4246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773 w 149"/>
                <a:gd name="T3" fmla="*/ 2264 h 704"/>
                <a:gd name="T4" fmla="*/ 2039 w 149"/>
                <a:gd name="T5" fmla="*/ 5231 h 704"/>
                <a:gd name="T6" fmla="*/ 3577 w 149"/>
                <a:gd name="T7" fmla="*/ 8890 h 704"/>
                <a:gd name="T8" fmla="*/ 5230 w 149"/>
                <a:gd name="T9" fmla="*/ 13767 h 704"/>
                <a:gd name="T10" fmla="*/ 7417 w 149"/>
                <a:gd name="T11" fmla="*/ 19704 h 704"/>
                <a:gd name="T12" fmla="*/ 9342 w 149"/>
                <a:gd name="T13" fmla="*/ 26087 h 704"/>
                <a:gd name="T14" fmla="*/ 11228 w 149"/>
                <a:gd name="T15" fmla="*/ 33517 h 704"/>
                <a:gd name="T16" fmla="*/ 12774 w 149"/>
                <a:gd name="T17" fmla="*/ 42053 h 704"/>
                <a:gd name="T18" fmla="*/ 14275 w 149"/>
                <a:gd name="T19" fmla="*/ 51051 h 704"/>
                <a:gd name="T20" fmla="*/ 15340 w 149"/>
                <a:gd name="T21" fmla="*/ 61404 h 704"/>
                <a:gd name="T22" fmla="*/ 15820 w 149"/>
                <a:gd name="T23" fmla="*/ 72911 h 704"/>
                <a:gd name="T24" fmla="*/ 16076 w 149"/>
                <a:gd name="T25" fmla="*/ 84878 h 704"/>
                <a:gd name="T26" fmla="*/ 15340 w 149"/>
                <a:gd name="T27" fmla="*/ 98302 h 704"/>
                <a:gd name="T28" fmla="*/ 13892 w 149"/>
                <a:gd name="T29" fmla="*/ 112458 h 704"/>
                <a:gd name="T30" fmla="*/ 11764 w 149"/>
                <a:gd name="T31" fmla="*/ 127238 h 704"/>
                <a:gd name="T32" fmla="*/ 8572 w 149"/>
                <a:gd name="T33" fmla="*/ 143665 h 704"/>
                <a:gd name="T34" fmla="*/ 4988 w 149"/>
                <a:gd name="T35" fmla="*/ 162219 h 704"/>
                <a:gd name="T36" fmla="*/ 2659 w 149"/>
                <a:gd name="T37" fmla="*/ 179446 h 704"/>
                <a:gd name="T38" fmla="*/ 1266 w 149"/>
                <a:gd name="T39" fmla="*/ 195379 h 704"/>
                <a:gd name="T40" fmla="*/ 773 w 149"/>
                <a:gd name="T41" fmla="*/ 210653 h 704"/>
                <a:gd name="T42" fmla="*/ 773 w 149"/>
                <a:gd name="T43" fmla="*/ 225233 h 704"/>
                <a:gd name="T44" fmla="*/ 1008 w 149"/>
                <a:gd name="T45" fmla="*/ 238553 h 704"/>
                <a:gd name="T46" fmla="*/ 1546 w 149"/>
                <a:gd name="T47" fmla="*/ 250511 h 704"/>
                <a:gd name="T48" fmla="*/ 1794 w 149"/>
                <a:gd name="T49" fmla="*/ 262027 h 704"/>
                <a:gd name="T50" fmla="*/ 5230 w 149"/>
                <a:gd name="T51" fmla="*/ 256091 h 704"/>
                <a:gd name="T52" fmla="*/ 4988 w 149"/>
                <a:gd name="T53" fmla="*/ 253124 h 704"/>
                <a:gd name="T54" fmla="*/ 4605 w 149"/>
                <a:gd name="T55" fmla="*/ 244480 h 704"/>
                <a:gd name="T56" fmla="*/ 4202 w 149"/>
                <a:gd name="T57" fmla="*/ 231509 h 704"/>
                <a:gd name="T58" fmla="*/ 4460 w 149"/>
                <a:gd name="T59" fmla="*/ 214070 h 704"/>
                <a:gd name="T60" fmla="*/ 5230 w 149"/>
                <a:gd name="T61" fmla="*/ 193223 h 704"/>
                <a:gd name="T62" fmla="*/ 7417 w 149"/>
                <a:gd name="T63" fmla="*/ 169400 h 704"/>
                <a:gd name="T64" fmla="*/ 10991 w 149"/>
                <a:gd name="T65" fmla="*/ 143665 h 704"/>
                <a:gd name="T66" fmla="*/ 16461 w 149"/>
                <a:gd name="T67" fmla="*/ 116536 h 704"/>
                <a:gd name="T68" fmla="*/ 18242 w 149"/>
                <a:gd name="T69" fmla="*/ 103918 h 704"/>
                <a:gd name="T70" fmla="*/ 19028 w 149"/>
                <a:gd name="T71" fmla="*/ 87491 h 704"/>
                <a:gd name="T72" fmla="*/ 18387 w 149"/>
                <a:gd name="T73" fmla="*/ 68451 h 704"/>
                <a:gd name="T74" fmla="*/ 16751 w 149"/>
                <a:gd name="T75" fmla="*/ 49898 h 704"/>
                <a:gd name="T76" fmla="*/ 13892 w 149"/>
                <a:gd name="T77" fmla="*/ 31658 h 704"/>
                <a:gd name="T78" fmla="*/ 10353 w 149"/>
                <a:gd name="T79" fmla="*/ 16394 h 704"/>
                <a:gd name="T80" fmla="*/ 5615 w 149"/>
                <a:gd name="T81" fmla="*/ 5231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214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214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3A05D-C421-4F1F-B621-9103B978313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6BA6-1F21-4C1B-94E9-EF69B4238C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27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D130-1021-4A07-9939-54EC9D1CFDE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B550-DD07-439E-B33C-6944B1C4FB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52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6A71-2F65-4638-B43E-CFB70824BC8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7B638-C563-4351-9117-1AB681D211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65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ACC18-DA5F-4CDA-8E71-AE063D6E19C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812D6-9DE0-42D4-B454-D154425D44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95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88A34-200F-4493-942E-7714168E66D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F0825-2F0E-4D52-A6DF-E67DA5F088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92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C45DD-792B-4A98-83D5-667A39A804C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718BE-7565-43C5-9547-F3327B09B2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24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5F9FE-7C4F-4D70-AE69-4BA0E503449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7B613-6477-4761-900C-C97AA92A3D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9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ACC18-DA5F-4CDA-8E71-AE063D6E19C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812D6-9DE0-42D4-B454-D154425D44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95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62AE7-C882-4403-B3E2-B28B527C149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830B3-9E9E-4A50-8EC0-F4AC6F944A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0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9B2E1-1B2C-431F-B940-7D67895D47E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1B67C-A23C-4A17-A7DC-662FE50CC4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66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23CA-1D9F-417C-9125-CBB382480C7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F8BCC-EB16-4E08-A302-A8DE6C7876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56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412BB-8250-4DAF-BDBD-ACF80D9C5F6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B8F0E-8039-41AA-BB6C-43A5060F95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69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C974A-BA09-43BE-8D9D-E4B1DCF66AD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3C43-6220-4CAB-8B47-3C15143B94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49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D5065-E880-4DD4-BAC9-31D259E5F2D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F4E2-F821-4467-B62A-9A911357FF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20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2DDFF-EC03-4D5A-976B-F8478933347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3D66-8FA5-4A6B-8752-EF1697403E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91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07B46-8CCF-4F65-88B8-4CF1A750F54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F58BC-7A7B-47A2-9B80-99F3823E3F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20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smj-SE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smj-SE" noProof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A8866-B590-48E6-9E66-F3B0EF7CCEB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114F2-F265-4A10-8F8B-FC86FC6BDF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1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88A34-200F-4493-942E-7714168E66D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F0825-2F0E-4D52-A6DF-E67DA5F088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9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C45DD-792B-4A98-83D5-667A39A804C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718BE-7565-43C5-9547-F3327B09B2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2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5F9FE-7C4F-4D70-AE69-4BA0E503449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7B613-6477-4761-900C-C97AA92A3D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9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62AE7-C882-4403-B3E2-B28B527C1495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830B3-9E9E-4A50-8EC0-F4AC6F944A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9B2E1-1B2C-431F-B940-7D67895D47E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1B67C-A23C-4A17-A7DC-662FE50CC4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6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286 w 217"/>
                  <a:gd name="T1" fmla="*/ 1313 h 210"/>
                  <a:gd name="T2" fmla="*/ 229 w 217"/>
                  <a:gd name="T3" fmla="*/ 1241 h 210"/>
                  <a:gd name="T4" fmla="*/ 164 w 217"/>
                  <a:gd name="T5" fmla="*/ 1133 h 210"/>
                  <a:gd name="T6" fmla="*/ 95 w 217"/>
                  <a:gd name="T7" fmla="*/ 991 h 210"/>
                  <a:gd name="T8" fmla="*/ 29 w 217"/>
                  <a:gd name="T9" fmla="*/ 843 h 210"/>
                  <a:gd name="T10" fmla="*/ 0 w 217"/>
                  <a:gd name="T11" fmla="*/ 682 h 210"/>
                  <a:gd name="T12" fmla="*/ 1 w 217"/>
                  <a:gd name="T13" fmla="*/ 511 h 210"/>
                  <a:gd name="T14" fmla="*/ 56 w 217"/>
                  <a:gd name="T15" fmla="*/ 354 h 210"/>
                  <a:gd name="T16" fmla="*/ 169 w 217"/>
                  <a:gd name="T17" fmla="*/ 222 h 210"/>
                  <a:gd name="T18" fmla="*/ 283 w 217"/>
                  <a:gd name="T19" fmla="*/ 137 h 210"/>
                  <a:gd name="T20" fmla="*/ 375 w 217"/>
                  <a:gd name="T21" fmla="*/ 75 h 210"/>
                  <a:gd name="T22" fmla="*/ 450 w 217"/>
                  <a:gd name="T23" fmla="*/ 42 h 210"/>
                  <a:gd name="T24" fmla="*/ 508 w 217"/>
                  <a:gd name="T25" fmla="*/ 29 h 210"/>
                  <a:gd name="T26" fmla="*/ 550 w 217"/>
                  <a:gd name="T27" fmla="*/ 29 h 210"/>
                  <a:gd name="T28" fmla="*/ 649 w 217"/>
                  <a:gd name="T29" fmla="*/ 0 h 210"/>
                  <a:gd name="T30" fmla="*/ 922 w 217"/>
                  <a:gd name="T31" fmla="*/ 52 h 210"/>
                  <a:gd name="T32" fmla="*/ 998 w 217"/>
                  <a:gd name="T33" fmla="*/ 75 h 210"/>
                  <a:gd name="T34" fmla="*/ 1073 w 217"/>
                  <a:gd name="T35" fmla="*/ 95 h 210"/>
                  <a:gd name="T36" fmla="*/ 1138 w 217"/>
                  <a:gd name="T37" fmla="*/ 117 h 210"/>
                  <a:gd name="T38" fmla="*/ 1186 w 217"/>
                  <a:gd name="T39" fmla="*/ 144 h 210"/>
                  <a:gd name="T40" fmla="*/ 1240 w 217"/>
                  <a:gd name="T41" fmla="*/ 169 h 210"/>
                  <a:gd name="T42" fmla="*/ 1282 w 217"/>
                  <a:gd name="T43" fmla="*/ 198 h 210"/>
                  <a:gd name="T44" fmla="*/ 1315 w 217"/>
                  <a:gd name="T45" fmla="*/ 237 h 210"/>
                  <a:gd name="T46" fmla="*/ 1354 w 217"/>
                  <a:gd name="T47" fmla="*/ 283 h 210"/>
                  <a:gd name="T48" fmla="*/ 1282 w 217"/>
                  <a:gd name="T49" fmla="*/ 253 h 210"/>
                  <a:gd name="T50" fmla="*/ 1213 w 217"/>
                  <a:gd name="T51" fmla="*/ 225 h 210"/>
                  <a:gd name="T52" fmla="*/ 1144 w 217"/>
                  <a:gd name="T53" fmla="*/ 208 h 210"/>
                  <a:gd name="T54" fmla="*/ 1073 w 217"/>
                  <a:gd name="T55" fmla="*/ 185 h 210"/>
                  <a:gd name="T56" fmla="*/ 1017 w 217"/>
                  <a:gd name="T57" fmla="*/ 169 h 210"/>
                  <a:gd name="T58" fmla="*/ 958 w 217"/>
                  <a:gd name="T59" fmla="*/ 164 h 210"/>
                  <a:gd name="T60" fmla="*/ 890 w 217"/>
                  <a:gd name="T61" fmla="*/ 154 h 210"/>
                  <a:gd name="T62" fmla="*/ 834 w 217"/>
                  <a:gd name="T63" fmla="*/ 154 h 210"/>
                  <a:gd name="T64" fmla="*/ 780 w 217"/>
                  <a:gd name="T65" fmla="*/ 154 h 210"/>
                  <a:gd name="T66" fmla="*/ 724 w 217"/>
                  <a:gd name="T67" fmla="*/ 156 h 210"/>
                  <a:gd name="T68" fmla="*/ 666 w 217"/>
                  <a:gd name="T69" fmla="*/ 169 h 210"/>
                  <a:gd name="T70" fmla="*/ 617 w 217"/>
                  <a:gd name="T71" fmla="*/ 183 h 210"/>
                  <a:gd name="T72" fmla="*/ 568 w 217"/>
                  <a:gd name="T73" fmla="*/ 208 h 210"/>
                  <a:gd name="T74" fmla="*/ 509 w 217"/>
                  <a:gd name="T75" fmla="*/ 225 h 210"/>
                  <a:gd name="T76" fmla="*/ 462 w 217"/>
                  <a:gd name="T77" fmla="*/ 255 h 210"/>
                  <a:gd name="T78" fmla="*/ 413 w 217"/>
                  <a:gd name="T79" fmla="*/ 286 h 210"/>
                  <a:gd name="T80" fmla="*/ 325 w 217"/>
                  <a:gd name="T81" fmla="*/ 381 h 210"/>
                  <a:gd name="T82" fmla="*/ 264 w 217"/>
                  <a:gd name="T83" fmla="*/ 499 h 210"/>
                  <a:gd name="T84" fmla="*/ 229 w 217"/>
                  <a:gd name="T85" fmla="*/ 645 h 210"/>
                  <a:gd name="T86" fmla="*/ 216 w 217"/>
                  <a:gd name="T87" fmla="*/ 789 h 210"/>
                  <a:gd name="T88" fmla="*/ 216 w 217"/>
                  <a:gd name="T89" fmla="*/ 948 h 210"/>
                  <a:gd name="T90" fmla="*/ 237 w 217"/>
                  <a:gd name="T91" fmla="*/ 1086 h 210"/>
                  <a:gd name="T92" fmla="*/ 255 w 217"/>
                  <a:gd name="T93" fmla="*/ 1213 h 210"/>
                  <a:gd name="T94" fmla="*/ 286 w 217"/>
                  <a:gd name="T95" fmla="*/ 131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674 w 182"/>
                  <a:gd name="T1" fmla="*/ 0 h 213"/>
                  <a:gd name="T2" fmla="*/ 692 w 182"/>
                  <a:gd name="T3" fmla="*/ 13 h 213"/>
                  <a:gd name="T4" fmla="*/ 731 w 182"/>
                  <a:gd name="T5" fmla="*/ 52 h 213"/>
                  <a:gd name="T6" fmla="*/ 786 w 182"/>
                  <a:gd name="T7" fmla="*/ 116 h 213"/>
                  <a:gd name="T8" fmla="*/ 848 w 182"/>
                  <a:gd name="T9" fmla="*/ 210 h 213"/>
                  <a:gd name="T10" fmla="*/ 897 w 182"/>
                  <a:gd name="T11" fmla="*/ 327 h 213"/>
                  <a:gd name="T12" fmla="*/ 929 w 182"/>
                  <a:gd name="T13" fmla="*/ 482 h 213"/>
                  <a:gd name="T14" fmla="*/ 929 w 182"/>
                  <a:gd name="T15" fmla="*/ 665 h 213"/>
                  <a:gd name="T16" fmla="*/ 890 w 182"/>
                  <a:gd name="T17" fmla="*/ 881 h 213"/>
                  <a:gd name="T18" fmla="*/ 868 w 182"/>
                  <a:gd name="T19" fmla="*/ 941 h 213"/>
                  <a:gd name="T20" fmla="*/ 841 w 182"/>
                  <a:gd name="T21" fmla="*/ 991 h 213"/>
                  <a:gd name="T22" fmla="*/ 812 w 182"/>
                  <a:gd name="T23" fmla="*/ 1045 h 213"/>
                  <a:gd name="T24" fmla="*/ 773 w 182"/>
                  <a:gd name="T25" fmla="*/ 1093 h 213"/>
                  <a:gd name="T26" fmla="*/ 721 w 182"/>
                  <a:gd name="T27" fmla="*/ 1138 h 213"/>
                  <a:gd name="T28" fmla="*/ 678 w 182"/>
                  <a:gd name="T29" fmla="*/ 1173 h 213"/>
                  <a:gd name="T30" fmla="*/ 632 w 182"/>
                  <a:gd name="T31" fmla="*/ 1206 h 213"/>
                  <a:gd name="T32" fmla="*/ 567 w 182"/>
                  <a:gd name="T33" fmla="*/ 1233 h 213"/>
                  <a:gd name="T34" fmla="*/ 508 w 182"/>
                  <a:gd name="T35" fmla="*/ 1246 h 213"/>
                  <a:gd name="T36" fmla="*/ 448 w 182"/>
                  <a:gd name="T37" fmla="*/ 1262 h 213"/>
                  <a:gd name="T38" fmla="*/ 379 w 182"/>
                  <a:gd name="T39" fmla="*/ 1274 h 213"/>
                  <a:gd name="T40" fmla="*/ 305 w 182"/>
                  <a:gd name="T41" fmla="*/ 1274 h 213"/>
                  <a:gd name="T42" fmla="*/ 226 w 182"/>
                  <a:gd name="T43" fmla="*/ 1262 h 213"/>
                  <a:gd name="T44" fmla="*/ 155 w 182"/>
                  <a:gd name="T45" fmla="*/ 1246 h 213"/>
                  <a:gd name="T46" fmla="*/ 72 w 182"/>
                  <a:gd name="T47" fmla="*/ 1219 h 213"/>
                  <a:gd name="T48" fmla="*/ 0 w 182"/>
                  <a:gd name="T49" fmla="*/ 1187 h 213"/>
                  <a:gd name="T50" fmla="*/ 69 w 182"/>
                  <a:gd name="T51" fmla="*/ 1233 h 213"/>
                  <a:gd name="T52" fmla="*/ 137 w 182"/>
                  <a:gd name="T53" fmla="*/ 1262 h 213"/>
                  <a:gd name="T54" fmla="*/ 206 w 182"/>
                  <a:gd name="T55" fmla="*/ 1294 h 213"/>
                  <a:gd name="T56" fmla="*/ 265 w 182"/>
                  <a:gd name="T57" fmla="*/ 1316 h 213"/>
                  <a:gd name="T58" fmla="*/ 325 w 182"/>
                  <a:gd name="T59" fmla="*/ 1335 h 213"/>
                  <a:gd name="T60" fmla="*/ 392 w 182"/>
                  <a:gd name="T61" fmla="*/ 1342 h 213"/>
                  <a:gd name="T62" fmla="*/ 449 w 182"/>
                  <a:gd name="T63" fmla="*/ 1345 h 213"/>
                  <a:gd name="T64" fmla="*/ 510 w 182"/>
                  <a:gd name="T65" fmla="*/ 1345 h 213"/>
                  <a:gd name="T66" fmla="*/ 564 w 182"/>
                  <a:gd name="T67" fmla="*/ 1342 h 213"/>
                  <a:gd name="T68" fmla="*/ 618 w 182"/>
                  <a:gd name="T69" fmla="*/ 1330 h 213"/>
                  <a:gd name="T70" fmla="*/ 665 w 182"/>
                  <a:gd name="T71" fmla="*/ 1316 h 213"/>
                  <a:gd name="T72" fmla="*/ 715 w 182"/>
                  <a:gd name="T73" fmla="*/ 1303 h 213"/>
                  <a:gd name="T74" fmla="*/ 760 w 182"/>
                  <a:gd name="T75" fmla="*/ 1286 h 213"/>
                  <a:gd name="T76" fmla="*/ 802 w 182"/>
                  <a:gd name="T77" fmla="*/ 1258 h 213"/>
                  <a:gd name="T78" fmla="*/ 841 w 182"/>
                  <a:gd name="T79" fmla="*/ 1233 h 213"/>
                  <a:gd name="T80" fmla="*/ 877 w 182"/>
                  <a:gd name="T81" fmla="*/ 1206 h 213"/>
                  <a:gd name="T82" fmla="*/ 976 w 182"/>
                  <a:gd name="T83" fmla="*/ 1111 h 213"/>
                  <a:gd name="T84" fmla="*/ 1045 w 182"/>
                  <a:gd name="T85" fmla="*/ 1018 h 213"/>
                  <a:gd name="T86" fmla="*/ 1085 w 182"/>
                  <a:gd name="T87" fmla="*/ 910 h 213"/>
                  <a:gd name="T88" fmla="*/ 1107 w 182"/>
                  <a:gd name="T89" fmla="*/ 811 h 213"/>
                  <a:gd name="T90" fmla="*/ 1121 w 182"/>
                  <a:gd name="T91" fmla="*/ 704 h 213"/>
                  <a:gd name="T92" fmla="*/ 1121 w 182"/>
                  <a:gd name="T93" fmla="*/ 599 h 213"/>
                  <a:gd name="T94" fmla="*/ 1126 w 182"/>
                  <a:gd name="T95" fmla="*/ 500 h 213"/>
                  <a:gd name="T96" fmla="*/ 1067 w 182"/>
                  <a:gd name="T97" fmla="*/ 292 h 213"/>
                  <a:gd name="T98" fmla="*/ 966 w 182"/>
                  <a:gd name="T99" fmla="*/ 130 h 213"/>
                  <a:gd name="T100" fmla="*/ 930 w 182"/>
                  <a:gd name="T101" fmla="*/ 116 h 213"/>
                  <a:gd name="T102" fmla="*/ 910 w 182"/>
                  <a:gd name="T103" fmla="*/ 97 h 213"/>
                  <a:gd name="T104" fmla="*/ 877 w 182"/>
                  <a:gd name="T105" fmla="*/ 81 h 213"/>
                  <a:gd name="T106" fmla="*/ 854 w 182"/>
                  <a:gd name="T107" fmla="*/ 69 h 213"/>
                  <a:gd name="T108" fmla="*/ 816 w 182"/>
                  <a:gd name="T109" fmla="*/ 56 h 213"/>
                  <a:gd name="T110" fmla="*/ 779 w 182"/>
                  <a:gd name="T111" fmla="*/ 39 h 213"/>
                  <a:gd name="T112" fmla="*/ 734 w 182"/>
                  <a:gd name="T113" fmla="*/ 19 h 213"/>
                  <a:gd name="T114" fmla="*/ 67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9 w 128"/>
                  <a:gd name="T1" fmla="*/ 0 h 217"/>
                  <a:gd name="T2" fmla="*/ 21 w 128"/>
                  <a:gd name="T3" fmla="*/ 1 h 217"/>
                  <a:gd name="T4" fmla="*/ 23 w 128"/>
                  <a:gd name="T5" fmla="*/ 5 h 217"/>
                  <a:gd name="T6" fmla="*/ 25 w 128"/>
                  <a:gd name="T7" fmla="*/ 10 h 217"/>
                  <a:gd name="T8" fmla="*/ 26 w 128"/>
                  <a:gd name="T9" fmla="*/ 15 h 217"/>
                  <a:gd name="T10" fmla="*/ 26 w 128"/>
                  <a:gd name="T11" fmla="*/ 22 h 217"/>
                  <a:gd name="T12" fmla="*/ 23 w 128"/>
                  <a:gd name="T13" fmla="*/ 28 h 217"/>
                  <a:gd name="T14" fmla="*/ 19 w 128"/>
                  <a:gd name="T15" fmla="*/ 35 h 217"/>
                  <a:gd name="T16" fmla="*/ 12 w 128"/>
                  <a:gd name="T17" fmla="*/ 42 h 217"/>
                  <a:gd name="T18" fmla="*/ 10 w 128"/>
                  <a:gd name="T19" fmla="*/ 41 h 217"/>
                  <a:gd name="T20" fmla="*/ 8 w 128"/>
                  <a:gd name="T21" fmla="*/ 40 h 217"/>
                  <a:gd name="T22" fmla="*/ 5 w 128"/>
                  <a:gd name="T23" fmla="*/ 40 h 217"/>
                  <a:gd name="T24" fmla="*/ 4 w 128"/>
                  <a:gd name="T25" fmla="*/ 39 h 217"/>
                  <a:gd name="T26" fmla="*/ 1 w 128"/>
                  <a:gd name="T27" fmla="*/ 37 h 217"/>
                  <a:gd name="T28" fmla="*/ 1 w 128"/>
                  <a:gd name="T29" fmla="*/ 36 h 217"/>
                  <a:gd name="T30" fmla="*/ 0 w 128"/>
                  <a:gd name="T31" fmla="*/ 35 h 217"/>
                  <a:gd name="T32" fmla="*/ 1 w 128"/>
                  <a:gd name="T33" fmla="*/ 34 h 217"/>
                  <a:gd name="T34" fmla="*/ 3 w 128"/>
                  <a:gd name="T35" fmla="*/ 32 h 217"/>
                  <a:gd name="T36" fmla="*/ 6 w 128"/>
                  <a:gd name="T37" fmla="*/ 31 h 217"/>
                  <a:gd name="T38" fmla="*/ 9 w 128"/>
                  <a:gd name="T39" fmla="*/ 29 h 217"/>
                  <a:gd name="T40" fmla="*/ 12 w 128"/>
                  <a:gd name="T41" fmla="*/ 26 h 217"/>
                  <a:gd name="T42" fmla="*/ 16 w 128"/>
                  <a:gd name="T43" fmla="*/ 22 h 217"/>
                  <a:gd name="T44" fmla="*/ 18 w 128"/>
                  <a:gd name="T45" fmla="*/ 16 h 217"/>
                  <a:gd name="T46" fmla="*/ 20 w 128"/>
                  <a:gd name="T47" fmla="*/ 9 h 217"/>
                  <a:gd name="T48" fmla="*/ 1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5 w 117"/>
                  <a:gd name="T1" fmla="*/ 0 h 132"/>
                  <a:gd name="T2" fmla="*/ 0 w 117"/>
                  <a:gd name="T3" fmla="*/ 4 h 132"/>
                  <a:gd name="T4" fmla="*/ 1 w 117"/>
                  <a:gd name="T5" fmla="*/ 4 h 132"/>
                  <a:gd name="T6" fmla="*/ 3 w 117"/>
                  <a:gd name="T7" fmla="*/ 5 h 132"/>
                  <a:gd name="T8" fmla="*/ 6 w 117"/>
                  <a:gd name="T9" fmla="*/ 6 h 132"/>
                  <a:gd name="T10" fmla="*/ 9 w 117"/>
                  <a:gd name="T11" fmla="*/ 8 h 132"/>
                  <a:gd name="T12" fmla="*/ 13 w 117"/>
                  <a:gd name="T13" fmla="*/ 11 h 132"/>
                  <a:gd name="T14" fmla="*/ 17 w 117"/>
                  <a:gd name="T15" fmla="*/ 13 h 132"/>
                  <a:gd name="T16" fmla="*/ 20 w 117"/>
                  <a:gd name="T17" fmla="*/ 18 h 132"/>
                  <a:gd name="T18" fmla="*/ 23 w 117"/>
                  <a:gd name="T19" fmla="*/ 23 h 132"/>
                  <a:gd name="T20" fmla="*/ 24 w 117"/>
                  <a:gd name="T21" fmla="*/ 21 h 132"/>
                  <a:gd name="T22" fmla="*/ 23 w 117"/>
                  <a:gd name="T23" fmla="*/ 18 h 132"/>
                  <a:gd name="T24" fmla="*/ 22 w 117"/>
                  <a:gd name="T25" fmla="*/ 16 h 132"/>
                  <a:gd name="T26" fmla="*/ 20 w 117"/>
                  <a:gd name="T27" fmla="*/ 13 h 132"/>
                  <a:gd name="T28" fmla="*/ 18 w 117"/>
                  <a:gd name="T29" fmla="*/ 10 h 132"/>
                  <a:gd name="T30" fmla="*/ 16 w 117"/>
                  <a:gd name="T31" fmla="*/ 8 h 132"/>
                  <a:gd name="T32" fmla="*/ 14 w 117"/>
                  <a:gd name="T33" fmla="*/ 6 h 132"/>
                  <a:gd name="T34" fmla="*/ 12 w 117"/>
                  <a:gd name="T35" fmla="*/ 6 h 132"/>
                  <a:gd name="T36" fmla="*/ 14 w 117"/>
                  <a:gd name="T37" fmla="*/ 5 h 132"/>
                  <a:gd name="T38" fmla="*/ 16 w 117"/>
                  <a:gd name="T39" fmla="*/ 5 h 132"/>
                  <a:gd name="T40" fmla="*/ 18 w 117"/>
                  <a:gd name="T41" fmla="*/ 4 h 132"/>
                  <a:gd name="T42" fmla="*/ 20 w 117"/>
                  <a:gd name="T43" fmla="*/ 4 h 132"/>
                  <a:gd name="T44" fmla="*/ 21 w 117"/>
                  <a:gd name="T45" fmla="*/ 4 h 132"/>
                  <a:gd name="T46" fmla="*/ 22 w 117"/>
                  <a:gd name="T47" fmla="*/ 4 h 132"/>
                  <a:gd name="T48" fmla="*/ 23 w 117"/>
                  <a:gd name="T49" fmla="*/ 4 h 132"/>
                  <a:gd name="T50" fmla="*/ 23 w 117"/>
                  <a:gd name="T51" fmla="*/ 4 h 132"/>
                  <a:gd name="T52" fmla="*/ 1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6 w 29"/>
                  <a:gd name="T1" fmla="*/ 0 h 77"/>
                  <a:gd name="T2" fmla="*/ 5 w 29"/>
                  <a:gd name="T3" fmla="*/ 0 h 77"/>
                  <a:gd name="T4" fmla="*/ 4 w 29"/>
                  <a:gd name="T5" fmla="*/ 1 h 77"/>
                  <a:gd name="T6" fmla="*/ 2 w 29"/>
                  <a:gd name="T7" fmla="*/ 1 h 77"/>
                  <a:gd name="T8" fmla="*/ 1 w 29"/>
                  <a:gd name="T9" fmla="*/ 4 h 77"/>
                  <a:gd name="T10" fmla="*/ 1 w 29"/>
                  <a:gd name="T11" fmla="*/ 6 h 77"/>
                  <a:gd name="T12" fmla="*/ 0 w 29"/>
                  <a:gd name="T13" fmla="*/ 8 h 77"/>
                  <a:gd name="T14" fmla="*/ 1 w 29"/>
                  <a:gd name="T15" fmla="*/ 11 h 77"/>
                  <a:gd name="T16" fmla="*/ 2 w 29"/>
                  <a:gd name="T17" fmla="*/ 14 h 77"/>
                  <a:gd name="T18" fmla="*/ 3 w 29"/>
                  <a:gd name="T19" fmla="*/ 10 h 77"/>
                  <a:gd name="T20" fmla="*/ 4 w 29"/>
                  <a:gd name="T21" fmla="*/ 7 h 77"/>
                  <a:gd name="T22" fmla="*/ 5 w 29"/>
                  <a:gd name="T23" fmla="*/ 4 h 77"/>
                  <a:gd name="T24" fmla="*/ 6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2 w 207"/>
                    <a:gd name="T1" fmla="*/ 7 h 564"/>
                    <a:gd name="T2" fmla="*/ 1 w 207"/>
                    <a:gd name="T3" fmla="*/ 12 h 564"/>
                    <a:gd name="T4" fmla="*/ 1 w 207"/>
                    <a:gd name="T5" fmla="*/ 16 h 564"/>
                    <a:gd name="T6" fmla="*/ 0 w 207"/>
                    <a:gd name="T7" fmla="*/ 19 h 564"/>
                    <a:gd name="T8" fmla="*/ 0 w 207"/>
                    <a:gd name="T9" fmla="*/ 24 h 564"/>
                    <a:gd name="T10" fmla="*/ 1 w 207"/>
                    <a:gd name="T11" fmla="*/ 28 h 564"/>
                    <a:gd name="T12" fmla="*/ 1 w 207"/>
                    <a:gd name="T13" fmla="*/ 33 h 564"/>
                    <a:gd name="T14" fmla="*/ 3 w 207"/>
                    <a:gd name="T15" fmla="*/ 39 h 564"/>
                    <a:gd name="T16" fmla="*/ 5 w 207"/>
                    <a:gd name="T17" fmla="*/ 46 h 564"/>
                    <a:gd name="T18" fmla="*/ 7 w 207"/>
                    <a:gd name="T19" fmla="*/ 52 h 564"/>
                    <a:gd name="T20" fmla="*/ 10 w 207"/>
                    <a:gd name="T21" fmla="*/ 57 h 564"/>
                    <a:gd name="T22" fmla="*/ 13 w 207"/>
                    <a:gd name="T23" fmla="*/ 64 h 564"/>
                    <a:gd name="T24" fmla="*/ 17 w 207"/>
                    <a:gd name="T25" fmla="*/ 71 h 564"/>
                    <a:gd name="T26" fmla="*/ 21 w 207"/>
                    <a:gd name="T27" fmla="*/ 77 h 564"/>
                    <a:gd name="T28" fmla="*/ 25 w 207"/>
                    <a:gd name="T29" fmla="*/ 82 h 564"/>
                    <a:gd name="T30" fmla="*/ 28 w 207"/>
                    <a:gd name="T31" fmla="*/ 86 h 564"/>
                    <a:gd name="T32" fmla="*/ 32 w 207"/>
                    <a:gd name="T33" fmla="*/ 89 h 564"/>
                    <a:gd name="T34" fmla="*/ 26 w 207"/>
                    <a:gd name="T35" fmla="*/ 79 h 564"/>
                    <a:gd name="T36" fmla="*/ 20 w 207"/>
                    <a:gd name="T37" fmla="*/ 71 h 564"/>
                    <a:gd name="T38" fmla="*/ 16 w 207"/>
                    <a:gd name="T39" fmla="*/ 64 h 564"/>
                    <a:gd name="T40" fmla="*/ 13 w 207"/>
                    <a:gd name="T41" fmla="*/ 58 h 564"/>
                    <a:gd name="T42" fmla="*/ 12 w 207"/>
                    <a:gd name="T43" fmla="*/ 53 h 564"/>
                    <a:gd name="T44" fmla="*/ 10 w 207"/>
                    <a:gd name="T45" fmla="*/ 49 h 564"/>
                    <a:gd name="T46" fmla="*/ 10 w 207"/>
                    <a:gd name="T47" fmla="*/ 45 h 564"/>
                    <a:gd name="T48" fmla="*/ 9 w 207"/>
                    <a:gd name="T49" fmla="*/ 41 h 564"/>
                    <a:gd name="T50" fmla="*/ 7 w 207"/>
                    <a:gd name="T51" fmla="*/ 33 h 564"/>
                    <a:gd name="T52" fmla="*/ 6 w 207"/>
                    <a:gd name="T53" fmla="*/ 22 h 564"/>
                    <a:gd name="T54" fmla="*/ 7 w 207"/>
                    <a:gd name="T55" fmla="*/ 11 h 564"/>
                    <a:gd name="T56" fmla="*/ 8 w 207"/>
                    <a:gd name="T57" fmla="*/ 0 h 564"/>
                    <a:gd name="T58" fmla="*/ 2 w 207"/>
                    <a:gd name="T59" fmla="*/ 7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3 h 232"/>
                    <a:gd name="T2" fmla="*/ 3 w 47"/>
                    <a:gd name="T3" fmla="*/ 8 h 232"/>
                    <a:gd name="T4" fmla="*/ 4 w 47"/>
                    <a:gd name="T5" fmla="*/ 16 h 232"/>
                    <a:gd name="T6" fmla="*/ 4 w 47"/>
                    <a:gd name="T7" fmla="*/ 25 h 232"/>
                    <a:gd name="T8" fmla="*/ 3 w 47"/>
                    <a:gd name="T9" fmla="*/ 36 h 232"/>
                    <a:gd name="T10" fmla="*/ 8 w 47"/>
                    <a:gd name="T11" fmla="*/ 34 h 232"/>
                    <a:gd name="T12" fmla="*/ 8 w 47"/>
                    <a:gd name="T13" fmla="*/ 28 h 232"/>
                    <a:gd name="T14" fmla="*/ 8 w 47"/>
                    <a:gd name="T15" fmla="*/ 22 h 232"/>
                    <a:gd name="T16" fmla="*/ 8 w 47"/>
                    <a:gd name="T17" fmla="*/ 16 h 232"/>
                    <a:gd name="T18" fmla="*/ 7 w 47"/>
                    <a:gd name="T19" fmla="*/ 11 h 232"/>
                    <a:gd name="T20" fmla="*/ 6 w 47"/>
                    <a:gd name="T21" fmla="*/ 8 h 232"/>
                    <a:gd name="T22" fmla="*/ 5 w 47"/>
                    <a:gd name="T23" fmla="*/ 6 h 232"/>
                    <a:gd name="T24" fmla="*/ 4 w 47"/>
                    <a:gd name="T25" fmla="*/ 3 h 232"/>
                    <a:gd name="T26" fmla="*/ 2 w 47"/>
                    <a:gd name="T27" fmla="*/ 0 h 232"/>
                    <a:gd name="T28" fmla="*/ 0 w 47"/>
                    <a:gd name="T29" fmla="*/ 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0" y="1723"/>
                  <a:ext cx="60" cy="28"/>
                </a:xfrm>
                <a:custGeom>
                  <a:avLst/>
                  <a:gdLst>
                    <a:gd name="T0" fmla="*/ 13 w 87"/>
                    <a:gd name="T1" fmla="*/ 3 h 40"/>
                    <a:gd name="T2" fmla="*/ 12 w 87"/>
                    <a:gd name="T3" fmla="*/ 2 h 40"/>
                    <a:gd name="T4" fmla="*/ 10 w 87"/>
                    <a:gd name="T5" fmla="*/ 1 h 40"/>
                    <a:gd name="T6" fmla="*/ 9 w 87"/>
                    <a:gd name="T7" fmla="*/ 1 h 40"/>
                    <a:gd name="T8" fmla="*/ 7 w 87"/>
                    <a:gd name="T9" fmla="*/ 1 h 40"/>
                    <a:gd name="T10" fmla="*/ 6 w 87"/>
                    <a:gd name="T11" fmla="*/ 1 h 40"/>
                    <a:gd name="T12" fmla="*/ 4 w 87"/>
                    <a:gd name="T13" fmla="*/ 1 h 40"/>
                    <a:gd name="T14" fmla="*/ 2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2 w 87"/>
                    <a:gd name="T21" fmla="*/ 1 h 40"/>
                    <a:gd name="T22" fmla="*/ 3 w 87"/>
                    <a:gd name="T23" fmla="*/ 2 h 40"/>
                    <a:gd name="T24" fmla="*/ 6 w 87"/>
                    <a:gd name="T25" fmla="*/ 2 h 40"/>
                    <a:gd name="T26" fmla="*/ 7 w 87"/>
                    <a:gd name="T27" fmla="*/ 3 h 40"/>
                    <a:gd name="T28" fmla="*/ 8 w 87"/>
                    <a:gd name="T29" fmla="*/ 3 h 40"/>
                    <a:gd name="T30" fmla="*/ 10 w 87"/>
                    <a:gd name="T31" fmla="*/ 5 h 40"/>
                    <a:gd name="T32" fmla="*/ 12 w 87"/>
                    <a:gd name="T33" fmla="*/ 5 h 40"/>
                    <a:gd name="T34" fmla="*/ 13 w 87"/>
                    <a:gd name="T35" fmla="*/ 3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8 w 109"/>
                <a:gd name="T5" fmla="*/ 5 h 156"/>
                <a:gd name="T6" fmla="*/ 96 w 109"/>
                <a:gd name="T7" fmla="*/ 17 h 156"/>
                <a:gd name="T8" fmla="*/ 151 w 109"/>
                <a:gd name="T9" fmla="*/ 34 h 156"/>
                <a:gd name="T10" fmla="*/ 202 w 109"/>
                <a:gd name="T11" fmla="*/ 62 h 156"/>
                <a:gd name="T12" fmla="*/ 249 w 109"/>
                <a:gd name="T13" fmla="*/ 100 h 156"/>
                <a:gd name="T14" fmla="*/ 279 w 109"/>
                <a:gd name="T15" fmla="*/ 152 h 156"/>
                <a:gd name="T16" fmla="*/ 285 w 109"/>
                <a:gd name="T17" fmla="*/ 221 h 156"/>
                <a:gd name="T18" fmla="*/ 272 w 109"/>
                <a:gd name="T19" fmla="*/ 221 h 156"/>
                <a:gd name="T20" fmla="*/ 258 w 109"/>
                <a:gd name="T21" fmla="*/ 221 h 156"/>
                <a:gd name="T22" fmla="*/ 243 w 109"/>
                <a:gd name="T23" fmla="*/ 221 h 156"/>
                <a:gd name="T24" fmla="*/ 225 w 109"/>
                <a:gd name="T25" fmla="*/ 216 h 156"/>
                <a:gd name="T26" fmla="*/ 211 w 109"/>
                <a:gd name="T27" fmla="*/ 215 h 156"/>
                <a:gd name="T28" fmla="*/ 194 w 109"/>
                <a:gd name="T29" fmla="*/ 211 h 156"/>
                <a:gd name="T30" fmla="*/ 172 w 109"/>
                <a:gd name="T31" fmla="*/ 204 h 156"/>
                <a:gd name="T32" fmla="*/ 151 w 109"/>
                <a:gd name="T33" fmla="*/ 196 h 156"/>
                <a:gd name="T34" fmla="*/ 138 w 109"/>
                <a:gd name="T35" fmla="*/ 178 h 156"/>
                <a:gd name="T36" fmla="*/ 138 w 109"/>
                <a:gd name="T37" fmla="*/ 156 h 156"/>
                <a:gd name="T38" fmla="*/ 145 w 109"/>
                <a:gd name="T39" fmla="*/ 135 h 156"/>
                <a:gd name="T40" fmla="*/ 153 w 109"/>
                <a:gd name="T41" fmla="*/ 112 h 156"/>
                <a:gd name="T42" fmla="*/ 145 w 109"/>
                <a:gd name="T43" fmla="*/ 87 h 156"/>
                <a:gd name="T44" fmla="*/ 125 w 109"/>
                <a:gd name="T45" fmla="*/ 60 h 156"/>
                <a:gd name="T46" fmla="*/ 82 w 109"/>
                <a:gd name="T47" fmla="*/ 3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6 w 54"/>
                <a:gd name="T5" fmla="*/ 3 h 40"/>
                <a:gd name="T6" fmla="*/ 35 w 54"/>
                <a:gd name="T7" fmla="*/ 13 h 40"/>
                <a:gd name="T8" fmla="*/ 59 w 54"/>
                <a:gd name="T9" fmla="*/ 17 h 40"/>
                <a:gd name="T10" fmla="*/ 79 w 54"/>
                <a:gd name="T11" fmla="*/ 20 h 40"/>
                <a:gd name="T12" fmla="*/ 101 w 54"/>
                <a:gd name="T13" fmla="*/ 24 h 40"/>
                <a:gd name="T14" fmla="*/ 123 w 54"/>
                <a:gd name="T15" fmla="*/ 26 h 40"/>
                <a:gd name="T16" fmla="*/ 148 w 54"/>
                <a:gd name="T17" fmla="*/ 22 h 40"/>
                <a:gd name="T18" fmla="*/ 145 w 54"/>
                <a:gd name="T19" fmla="*/ 35 h 40"/>
                <a:gd name="T20" fmla="*/ 137 w 54"/>
                <a:gd name="T21" fmla="*/ 47 h 40"/>
                <a:gd name="T22" fmla="*/ 121 w 54"/>
                <a:gd name="T23" fmla="*/ 55 h 40"/>
                <a:gd name="T24" fmla="*/ 100 w 54"/>
                <a:gd name="T25" fmla="*/ 57 h 40"/>
                <a:gd name="T26" fmla="*/ 76 w 54"/>
                <a:gd name="T27" fmla="*/ 56 h 40"/>
                <a:gd name="T28" fmla="*/ 51 w 54"/>
                <a:gd name="T29" fmla="*/ 46 h 40"/>
                <a:gd name="T30" fmla="*/ 27 w 54"/>
                <a:gd name="T31" fmla="*/ 3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0 h 237"/>
                <a:gd name="T4" fmla="*/ 12 w 257"/>
                <a:gd name="T5" fmla="*/ 60 h 237"/>
                <a:gd name="T6" fmla="*/ 27 w 257"/>
                <a:gd name="T7" fmla="*/ 90 h 237"/>
                <a:gd name="T8" fmla="*/ 48 w 257"/>
                <a:gd name="T9" fmla="*/ 116 h 237"/>
                <a:gd name="T10" fmla="*/ 78 w 257"/>
                <a:gd name="T11" fmla="*/ 140 h 237"/>
                <a:gd name="T12" fmla="*/ 115 w 257"/>
                <a:gd name="T13" fmla="*/ 166 h 237"/>
                <a:gd name="T14" fmla="*/ 163 w 257"/>
                <a:gd name="T15" fmla="*/ 190 h 237"/>
                <a:gd name="T16" fmla="*/ 218 w 257"/>
                <a:gd name="T17" fmla="*/ 210 h 237"/>
                <a:gd name="T18" fmla="*/ 289 w 257"/>
                <a:gd name="T19" fmla="*/ 229 h 237"/>
                <a:gd name="T20" fmla="*/ 369 w 257"/>
                <a:gd name="T21" fmla="*/ 245 h 237"/>
                <a:gd name="T22" fmla="*/ 455 w 257"/>
                <a:gd name="T23" fmla="*/ 258 h 237"/>
                <a:gd name="T24" fmla="*/ 561 w 257"/>
                <a:gd name="T25" fmla="*/ 270 h 237"/>
                <a:gd name="T26" fmla="*/ 676 w 257"/>
                <a:gd name="T27" fmla="*/ 276 h 237"/>
                <a:gd name="T28" fmla="*/ 808 w 257"/>
                <a:gd name="T29" fmla="*/ 280 h 237"/>
                <a:gd name="T30" fmla="*/ 944 w 257"/>
                <a:gd name="T31" fmla="*/ 279 h 237"/>
                <a:gd name="T32" fmla="*/ 1104 w 257"/>
                <a:gd name="T33" fmla="*/ 274 h 237"/>
                <a:gd name="T34" fmla="*/ 964 w 257"/>
                <a:gd name="T35" fmla="*/ 268 h 237"/>
                <a:gd name="T36" fmla="*/ 837 w 257"/>
                <a:gd name="T37" fmla="*/ 259 h 237"/>
                <a:gd name="T38" fmla="*/ 731 w 257"/>
                <a:gd name="T39" fmla="*/ 250 h 237"/>
                <a:gd name="T40" fmla="*/ 636 w 257"/>
                <a:gd name="T41" fmla="*/ 241 h 237"/>
                <a:gd name="T42" fmla="*/ 550 w 257"/>
                <a:gd name="T43" fmla="*/ 228 h 237"/>
                <a:gd name="T44" fmla="*/ 482 w 257"/>
                <a:gd name="T45" fmla="*/ 215 h 237"/>
                <a:gd name="T46" fmla="*/ 418 w 257"/>
                <a:gd name="T47" fmla="*/ 200 h 237"/>
                <a:gd name="T48" fmla="*/ 360 w 257"/>
                <a:gd name="T49" fmla="*/ 183 h 237"/>
                <a:gd name="T50" fmla="*/ 307 w 257"/>
                <a:gd name="T51" fmla="*/ 166 h 237"/>
                <a:gd name="T52" fmla="*/ 264 w 257"/>
                <a:gd name="T53" fmla="*/ 147 h 237"/>
                <a:gd name="T54" fmla="*/ 226 w 257"/>
                <a:gd name="T55" fmla="*/ 127 h 237"/>
                <a:gd name="T56" fmla="*/ 186 w 257"/>
                <a:gd name="T57" fmla="*/ 103 h 237"/>
                <a:gd name="T58" fmla="*/ 142 w 257"/>
                <a:gd name="T59" fmla="*/ 81 h 237"/>
                <a:gd name="T60" fmla="*/ 99 w 257"/>
                <a:gd name="T61" fmla="*/ 57 h 237"/>
                <a:gd name="T62" fmla="*/ 50 w 257"/>
                <a:gd name="T63" fmla="*/ 29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43 w 124"/>
                <a:gd name="T1" fmla="*/ 0 h 110"/>
                <a:gd name="T2" fmla="*/ 549 w 124"/>
                <a:gd name="T3" fmla="*/ 135 h 110"/>
                <a:gd name="T4" fmla="*/ 533 w 124"/>
                <a:gd name="T5" fmla="*/ 134 h 110"/>
                <a:gd name="T6" fmla="*/ 474 w 124"/>
                <a:gd name="T7" fmla="*/ 131 h 110"/>
                <a:gd name="T8" fmla="*/ 396 w 124"/>
                <a:gd name="T9" fmla="*/ 127 h 110"/>
                <a:gd name="T10" fmla="*/ 303 w 124"/>
                <a:gd name="T11" fmla="*/ 124 h 110"/>
                <a:gd name="T12" fmla="*/ 199 w 124"/>
                <a:gd name="T13" fmla="*/ 121 h 110"/>
                <a:gd name="T14" fmla="*/ 113 w 124"/>
                <a:gd name="T15" fmla="*/ 122 h 110"/>
                <a:gd name="T16" fmla="*/ 40 w 124"/>
                <a:gd name="T17" fmla="*/ 128 h 110"/>
                <a:gd name="T18" fmla="*/ 0 w 124"/>
                <a:gd name="T19" fmla="*/ 137 h 110"/>
                <a:gd name="T20" fmla="*/ 16 w 124"/>
                <a:gd name="T21" fmla="*/ 122 h 110"/>
                <a:gd name="T22" fmla="*/ 36 w 124"/>
                <a:gd name="T23" fmla="*/ 111 h 110"/>
                <a:gd name="T24" fmla="*/ 73 w 124"/>
                <a:gd name="T25" fmla="*/ 102 h 110"/>
                <a:gd name="T26" fmla="*/ 113 w 124"/>
                <a:gd name="T27" fmla="*/ 95 h 110"/>
                <a:gd name="T28" fmla="*/ 160 w 124"/>
                <a:gd name="T29" fmla="*/ 90 h 110"/>
                <a:gd name="T30" fmla="*/ 207 w 124"/>
                <a:gd name="T31" fmla="*/ 89 h 110"/>
                <a:gd name="T32" fmla="*/ 260 w 124"/>
                <a:gd name="T33" fmla="*/ 89 h 110"/>
                <a:gd name="T34" fmla="*/ 319 w 124"/>
                <a:gd name="T35" fmla="*/ 93 h 110"/>
                <a:gd name="T36" fmla="*/ 323 w 124"/>
                <a:gd name="T37" fmla="*/ 89 h 110"/>
                <a:gd name="T38" fmla="*/ 310 w 124"/>
                <a:gd name="T39" fmla="*/ 71 h 110"/>
                <a:gd name="T40" fmla="*/ 296 w 124"/>
                <a:gd name="T41" fmla="*/ 48 h 110"/>
                <a:gd name="T42" fmla="*/ 290 w 124"/>
                <a:gd name="T43" fmla="*/ 37 h 110"/>
                <a:gd name="T44" fmla="*/ 279 w 124"/>
                <a:gd name="T45" fmla="*/ 37 h 110"/>
                <a:gd name="T46" fmla="*/ 268 w 124"/>
                <a:gd name="T47" fmla="*/ 35 h 110"/>
                <a:gd name="T48" fmla="*/ 260 w 124"/>
                <a:gd name="T49" fmla="*/ 31 h 110"/>
                <a:gd name="T50" fmla="*/ 255 w 124"/>
                <a:gd name="T51" fmla="*/ 28 h 110"/>
                <a:gd name="T52" fmla="*/ 255 w 124"/>
                <a:gd name="T53" fmla="*/ 24 h 110"/>
                <a:gd name="T54" fmla="*/ 260 w 124"/>
                <a:gd name="T55" fmla="*/ 19 h 110"/>
                <a:gd name="T56" fmla="*/ 294 w 124"/>
                <a:gd name="T57" fmla="*/ 8 h 110"/>
                <a:gd name="T58" fmla="*/ 34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2 w 109"/>
                <a:gd name="T3" fmla="*/ 1 h 156"/>
                <a:gd name="T4" fmla="*/ 78 w 109"/>
                <a:gd name="T5" fmla="*/ 5 h 156"/>
                <a:gd name="T6" fmla="*/ 163 w 109"/>
                <a:gd name="T7" fmla="*/ 12 h 156"/>
                <a:gd name="T8" fmla="*/ 259 w 109"/>
                <a:gd name="T9" fmla="*/ 29 h 156"/>
                <a:gd name="T10" fmla="*/ 349 w 109"/>
                <a:gd name="T11" fmla="*/ 49 h 156"/>
                <a:gd name="T12" fmla="*/ 428 w 109"/>
                <a:gd name="T13" fmla="*/ 81 h 156"/>
                <a:gd name="T14" fmla="*/ 476 w 109"/>
                <a:gd name="T15" fmla="*/ 123 h 156"/>
                <a:gd name="T16" fmla="*/ 486 w 109"/>
                <a:gd name="T17" fmla="*/ 176 h 156"/>
                <a:gd name="T18" fmla="*/ 471 w 109"/>
                <a:gd name="T19" fmla="*/ 176 h 156"/>
                <a:gd name="T20" fmla="*/ 444 w 109"/>
                <a:gd name="T21" fmla="*/ 176 h 156"/>
                <a:gd name="T22" fmla="*/ 414 w 109"/>
                <a:gd name="T23" fmla="*/ 176 h 156"/>
                <a:gd name="T24" fmla="*/ 387 w 109"/>
                <a:gd name="T25" fmla="*/ 174 h 156"/>
                <a:gd name="T26" fmla="*/ 360 w 109"/>
                <a:gd name="T27" fmla="*/ 173 h 156"/>
                <a:gd name="T28" fmla="*/ 330 w 109"/>
                <a:gd name="T29" fmla="*/ 170 h 156"/>
                <a:gd name="T30" fmla="*/ 294 w 109"/>
                <a:gd name="T31" fmla="*/ 165 h 156"/>
                <a:gd name="T32" fmla="*/ 259 w 109"/>
                <a:gd name="T33" fmla="*/ 159 h 156"/>
                <a:gd name="T34" fmla="*/ 235 w 109"/>
                <a:gd name="T35" fmla="*/ 142 h 156"/>
                <a:gd name="T36" fmla="*/ 235 w 109"/>
                <a:gd name="T37" fmla="*/ 126 h 156"/>
                <a:gd name="T38" fmla="*/ 251 w 109"/>
                <a:gd name="T39" fmla="*/ 110 h 156"/>
                <a:gd name="T40" fmla="*/ 266 w 109"/>
                <a:gd name="T41" fmla="*/ 90 h 156"/>
                <a:gd name="T42" fmla="*/ 251 w 109"/>
                <a:gd name="T43" fmla="*/ 72 h 156"/>
                <a:gd name="T44" fmla="*/ 216 w 109"/>
                <a:gd name="T45" fmla="*/ 48 h 156"/>
                <a:gd name="T46" fmla="*/ 140 w 109"/>
                <a:gd name="T47" fmla="*/ 2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40 w 46"/>
                <a:gd name="T1" fmla="*/ 0 h 94"/>
                <a:gd name="T2" fmla="*/ 89 w 46"/>
                <a:gd name="T3" fmla="*/ 43 h 94"/>
                <a:gd name="T4" fmla="*/ 66 w 46"/>
                <a:gd name="T5" fmla="*/ 72 h 94"/>
                <a:gd name="T6" fmla="*/ 49 w 46"/>
                <a:gd name="T7" fmla="*/ 94 h 94"/>
                <a:gd name="T8" fmla="*/ 0 w 46"/>
                <a:gd name="T9" fmla="*/ 109 h 94"/>
                <a:gd name="T10" fmla="*/ 54 w 46"/>
                <a:gd name="T11" fmla="*/ 103 h 94"/>
                <a:gd name="T12" fmla="*/ 104 w 46"/>
                <a:gd name="T13" fmla="*/ 95 h 94"/>
                <a:gd name="T14" fmla="*/ 142 w 46"/>
                <a:gd name="T15" fmla="*/ 79 h 94"/>
                <a:gd name="T16" fmla="*/ 178 w 46"/>
                <a:gd name="T17" fmla="*/ 67 h 94"/>
                <a:gd name="T18" fmla="*/ 202 w 46"/>
                <a:gd name="T19" fmla="*/ 51 h 94"/>
                <a:gd name="T20" fmla="*/ 205 w 46"/>
                <a:gd name="T21" fmla="*/ 35 h 94"/>
                <a:gd name="T22" fmla="*/ 189 w 46"/>
                <a:gd name="T23" fmla="*/ 15 h 94"/>
                <a:gd name="T24" fmla="*/ 14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7 w 54"/>
                <a:gd name="T5" fmla="*/ 3 h 40"/>
                <a:gd name="T6" fmla="*/ 55 w 54"/>
                <a:gd name="T7" fmla="*/ 8 h 40"/>
                <a:gd name="T8" fmla="*/ 87 w 54"/>
                <a:gd name="T9" fmla="*/ 12 h 40"/>
                <a:gd name="T10" fmla="*/ 123 w 54"/>
                <a:gd name="T11" fmla="*/ 15 h 40"/>
                <a:gd name="T12" fmla="*/ 161 w 54"/>
                <a:gd name="T13" fmla="*/ 17 h 40"/>
                <a:gd name="T14" fmla="*/ 192 w 54"/>
                <a:gd name="T15" fmla="*/ 18 h 40"/>
                <a:gd name="T16" fmla="*/ 228 w 54"/>
                <a:gd name="T17" fmla="*/ 16 h 40"/>
                <a:gd name="T18" fmla="*/ 225 w 54"/>
                <a:gd name="T19" fmla="*/ 30 h 40"/>
                <a:gd name="T20" fmla="*/ 212 w 54"/>
                <a:gd name="T21" fmla="*/ 38 h 40"/>
                <a:gd name="T22" fmla="*/ 187 w 54"/>
                <a:gd name="T23" fmla="*/ 43 h 40"/>
                <a:gd name="T24" fmla="*/ 155 w 54"/>
                <a:gd name="T25" fmla="*/ 45 h 40"/>
                <a:gd name="T26" fmla="*/ 116 w 54"/>
                <a:gd name="T27" fmla="*/ 44 h 40"/>
                <a:gd name="T28" fmla="*/ 79 w 54"/>
                <a:gd name="T29" fmla="*/ 37 h 40"/>
                <a:gd name="T30" fmla="*/ 41 w 54"/>
                <a:gd name="T31" fmla="*/ 2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3 w 596"/>
                <a:gd name="T1" fmla="*/ 428 h 666"/>
                <a:gd name="T2" fmla="*/ 27 w 596"/>
                <a:gd name="T3" fmla="*/ 396 h 666"/>
                <a:gd name="T4" fmla="*/ 0 w 596"/>
                <a:gd name="T5" fmla="*/ 335 h 666"/>
                <a:gd name="T6" fmla="*/ 16 w 596"/>
                <a:gd name="T7" fmla="*/ 258 h 666"/>
                <a:gd name="T8" fmla="*/ 113 w 596"/>
                <a:gd name="T9" fmla="*/ 176 h 666"/>
                <a:gd name="T10" fmla="*/ 308 w 596"/>
                <a:gd name="T11" fmla="*/ 99 h 666"/>
                <a:gd name="T12" fmla="*/ 635 w 596"/>
                <a:gd name="T13" fmla="*/ 36 h 666"/>
                <a:gd name="T14" fmla="*/ 1102 w 596"/>
                <a:gd name="T15" fmla="*/ 2 h 666"/>
                <a:gd name="T16" fmla="*/ 1700 w 596"/>
                <a:gd name="T17" fmla="*/ 9 h 666"/>
                <a:gd name="T18" fmla="*/ 2162 w 596"/>
                <a:gd name="T19" fmla="*/ 78 h 666"/>
                <a:gd name="T20" fmla="*/ 2475 w 596"/>
                <a:gd name="T21" fmla="*/ 191 h 666"/>
                <a:gd name="T22" fmla="*/ 2639 w 596"/>
                <a:gd name="T23" fmla="*/ 330 h 666"/>
                <a:gd name="T24" fmla="*/ 2659 w 596"/>
                <a:gd name="T25" fmla="*/ 474 h 666"/>
                <a:gd name="T26" fmla="*/ 2531 w 596"/>
                <a:gd name="T27" fmla="*/ 609 h 666"/>
                <a:gd name="T28" fmla="*/ 2265 w 596"/>
                <a:gd name="T29" fmla="*/ 713 h 666"/>
                <a:gd name="T30" fmla="*/ 1863 w 596"/>
                <a:gd name="T31" fmla="*/ 769 h 666"/>
                <a:gd name="T32" fmla="*/ 1738 w 596"/>
                <a:gd name="T33" fmla="*/ 764 h 666"/>
                <a:gd name="T34" fmla="*/ 1971 w 596"/>
                <a:gd name="T35" fmla="*/ 716 h 666"/>
                <a:gd name="T36" fmla="*/ 2153 w 596"/>
                <a:gd name="T37" fmla="*/ 630 h 666"/>
                <a:gd name="T38" fmla="*/ 2277 w 596"/>
                <a:gd name="T39" fmla="*/ 526 h 666"/>
                <a:gd name="T40" fmla="*/ 2322 w 596"/>
                <a:gd name="T41" fmla="*/ 412 h 666"/>
                <a:gd name="T42" fmla="*/ 2295 w 596"/>
                <a:gd name="T43" fmla="*/ 299 h 666"/>
                <a:gd name="T44" fmla="*/ 2165 w 596"/>
                <a:gd name="T45" fmla="*/ 202 h 666"/>
                <a:gd name="T46" fmla="*/ 1934 w 596"/>
                <a:gd name="T47" fmla="*/ 130 h 666"/>
                <a:gd name="T48" fmla="*/ 1524 w 596"/>
                <a:gd name="T49" fmla="*/ 85 h 666"/>
                <a:gd name="T50" fmla="*/ 1099 w 596"/>
                <a:gd name="T51" fmla="*/ 71 h 666"/>
                <a:gd name="T52" fmla="*/ 778 w 596"/>
                <a:gd name="T53" fmla="*/ 81 h 666"/>
                <a:gd name="T54" fmla="*/ 541 w 596"/>
                <a:gd name="T55" fmla="*/ 116 h 666"/>
                <a:gd name="T56" fmla="*/ 374 w 596"/>
                <a:gd name="T57" fmla="*/ 173 h 666"/>
                <a:gd name="T58" fmla="*/ 255 w 596"/>
                <a:gd name="T59" fmla="*/ 239 h 666"/>
                <a:gd name="T60" fmla="*/ 178 w 596"/>
                <a:gd name="T61" fmla="*/ 315 h 666"/>
                <a:gd name="T62" fmla="*/ 125 w 596"/>
                <a:gd name="T63" fmla="*/ 392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111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111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4B565E-7F18-475E-A339-01D694FE23E8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112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112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392D11-D485-4D25-B6B6-559AF86D34E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6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286 w 217"/>
                  <a:gd name="T1" fmla="*/ 1313 h 210"/>
                  <a:gd name="T2" fmla="*/ 229 w 217"/>
                  <a:gd name="T3" fmla="*/ 1241 h 210"/>
                  <a:gd name="T4" fmla="*/ 164 w 217"/>
                  <a:gd name="T5" fmla="*/ 1133 h 210"/>
                  <a:gd name="T6" fmla="*/ 95 w 217"/>
                  <a:gd name="T7" fmla="*/ 991 h 210"/>
                  <a:gd name="T8" fmla="*/ 29 w 217"/>
                  <a:gd name="T9" fmla="*/ 843 h 210"/>
                  <a:gd name="T10" fmla="*/ 0 w 217"/>
                  <a:gd name="T11" fmla="*/ 682 h 210"/>
                  <a:gd name="T12" fmla="*/ 1 w 217"/>
                  <a:gd name="T13" fmla="*/ 511 h 210"/>
                  <a:gd name="T14" fmla="*/ 56 w 217"/>
                  <a:gd name="T15" fmla="*/ 354 h 210"/>
                  <a:gd name="T16" fmla="*/ 169 w 217"/>
                  <a:gd name="T17" fmla="*/ 222 h 210"/>
                  <a:gd name="T18" fmla="*/ 283 w 217"/>
                  <a:gd name="T19" fmla="*/ 137 h 210"/>
                  <a:gd name="T20" fmla="*/ 375 w 217"/>
                  <a:gd name="T21" fmla="*/ 75 h 210"/>
                  <a:gd name="T22" fmla="*/ 450 w 217"/>
                  <a:gd name="T23" fmla="*/ 42 h 210"/>
                  <a:gd name="T24" fmla="*/ 508 w 217"/>
                  <a:gd name="T25" fmla="*/ 29 h 210"/>
                  <a:gd name="T26" fmla="*/ 550 w 217"/>
                  <a:gd name="T27" fmla="*/ 29 h 210"/>
                  <a:gd name="T28" fmla="*/ 649 w 217"/>
                  <a:gd name="T29" fmla="*/ 0 h 210"/>
                  <a:gd name="T30" fmla="*/ 922 w 217"/>
                  <a:gd name="T31" fmla="*/ 52 h 210"/>
                  <a:gd name="T32" fmla="*/ 998 w 217"/>
                  <a:gd name="T33" fmla="*/ 75 h 210"/>
                  <a:gd name="T34" fmla="*/ 1073 w 217"/>
                  <a:gd name="T35" fmla="*/ 95 h 210"/>
                  <a:gd name="T36" fmla="*/ 1138 w 217"/>
                  <a:gd name="T37" fmla="*/ 117 h 210"/>
                  <a:gd name="T38" fmla="*/ 1186 w 217"/>
                  <a:gd name="T39" fmla="*/ 144 h 210"/>
                  <a:gd name="T40" fmla="*/ 1240 w 217"/>
                  <a:gd name="T41" fmla="*/ 169 h 210"/>
                  <a:gd name="T42" fmla="*/ 1282 w 217"/>
                  <a:gd name="T43" fmla="*/ 198 h 210"/>
                  <a:gd name="T44" fmla="*/ 1315 w 217"/>
                  <a:gd name="T45" fmla="*/ 237 h 210"/>
                  <a:gd name="T46" fmla="*/ 1354 w 217"/>
                  <a:gd name="T47" fmla="*/ 283 h 210"/>
                  <a:gd name="T48" fmla="*/ 1282 w 217"/>
                  <a:gd name="T49" fmla="*/ 253 h 210"/>
                  <a:gd name="T50" fmla="*/ 1213 w 217"/>
                  <a:gd name="T51" fmla="*/ 225 h 210"/>
                  <a:gd name="T52" fmla="*/ 1144 w 217"/>
                  <a:gd name="T53" fmla="*/ 208 h 210"/>
                  <a:gd name="T54" fmla="*/ 1073 w 217"/>
                  <a:gd name="T55" fmla="*/ 185 h 210"/>
                  <a:gd name="T56" fmla="*/ 1017 w 217"/>
                  <a:gd name="T57" fmla="*/ 169 h 210"/>
                  <a:gd name="T58" fmla="*/ 958 w 217"/>
                  <a:gd name="T59" fmla="*/ 164 h 210"/>
                  <a:gd name="T60" fmla="*/ 890 w 217"/>
                  <a:gd name="T61" fmla="*/ 154 h 210"/>
                  <a:gd name="T62" fmla="*/ 834 w 217"/>
                  <a:gd name="T63" fmla="*/ 154 h 210"/>
                  <a:gd name="T64" fmla="*/ 780 w 217"/>
                  <a:gd name="T65" fmla="*/ 154 h 210"/>
                  <a:gd name="T66" fmla="*/ 724 w 217"/>
                  <a:gd name="T67" fmla="*/ 156 h 210"/>
                  <a:gd name="T68" fmla="*/ 666 w 217"/>
                  <a:gd name="T69" fmla="*/ 169 h 210"/>
                  <a:gd name="T70" fmla="*/ 617 w 217"/>
                  <a:gd name="T71" fmla="*/ 183 h 210"/>
                  <a:gd name="T72" fmla="*/ 568 w 217"/>
                  <a:gd name="T73" fmla="*/ 208 h 210"/>
                  <a:gd name="T74" fmla="*/ 509 w 217"/>
                  <a:gd name="T75" fmla="*/ 225 h 210"/>
                  <a:gd name="T76" fmla="*/ 462 w 217"/>
                  <a:gd name="T77" fmla="*/ 255 h 210"/>
                  <a:gd name="T78" fmla="*/ 413 w 217"/>
                  <a:gd name="T79" fmla="*/ 286 h 210"/>
                  <a:gd name="T80" fmla="*/ 325 w 217"/>
                  <a:gd name="T81" fmla="*/ 381 h 210"/>
                  <a:gd name="T82" fmla="*/ 264 w 217"/>
                  <a:gd name="T83" fmla="*/ 499 h 210"/>
                  <a:gd name="T84" fmla="*/ 229 w 217"/>
                  <a:gd name="T85" fmla="*/ 645 h 210"/>
                  <a:gd name="T86" fmla="*/ 216 w 217"/>
                  <a:gd name="T87" fmla="*/ 789 h 210"/>
                  <a:gd name="T88" fmla="*/ 216 w 217"/>
                  <a:gd name="T89" fmla="*/ 948 h 210"/>
                  <a:gd name="T90" fmla="*/ 237 w 217"/>
                  <a:gd name="T91" fmla="*/ 1086 h 210"/>
                  <a:gd name="T92" fmla="*/ 255 w 217"/>
                  <a:gd name="T93" fmla="*/ 1213 h 210"/>
                  <a:gd name="T94" fmla="*/ 286 w 217"/>
                  <a:gd name="T95" fmla="*/ 131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674 w 182"/>
                  <a:gd name="T1" fmla="*/ 0 h 213"/>
                  <a:gd name="T2" fmla="*/ 692 w 182"/>
                  <a:gd name="T3" fmla="*/ 13 h 213"/>
                  <a:gd name="T4" fmla="*/ 731 w 182"/>
                  <a:gd name="T5" fmla="*/ 52 h 213"/>
                  <a:gd name="T6" fmla="*/ 786 w 182"/>
                  <a:gd name="T7" fmla="*/ 116 h 213"/>
                  <a:gd name="T8" fmla="*/ 848 w 182"/>
                  <a:gd name="T9" fmla="*/ 210 h 213"/>
                  <a:gd name="T10" fmla="*/ 897 w 182"/>
                  <a:gd name="T11" fmla="*/ 327 h 213"/>
                  <a:gd name="T12" fmla="*/ 929 w 182"/>
                  <a:gd name="T13" fmla="*/ 482 h 213"/>
                  <a:gd name="T14" fmla="*/ 929 w 182"/>
                  <a:gd name="T15" fmla="*/ 665 h 213"/>
                  <a:gd name="T16" fmla="*/ 890 w 182"/>
                  <a:gd name="T17" fmla="*/ 881 h 213"/>
                  <a:gd name="T18" fmla="*/ 868 w 182"/>
                  <a:gd name="T19" fmla="*/ 941 h 213"/>
                  <a:gd name="T20" fmla="*/ 841 w 182"/>
                  <a:gd name="T21" fmla="*/ 991 h 213"/>
                  <a:gd name="T22" fmla="*/ 812 w 182"/>
                  <a:gd name="T23" fmla="*/ 1045 h 213"/>
                  <a:gd name="T24" fmla="*/ 773 w 182"/>
                  <a:gd name="T25" fmla="*/ 1093 h 213"/>
                  <a:gd name="T26" fmla="*/ 721 w 182"/>
                  <a:gd name="T27" fmla="*/ 1138 h 213"/>
                  <a:gd name="T28" fmla="*/ 678 w 182"/>
                  <a:gd name="T29" fmla="*/ 1173 h 213"/>
                  <a:gd name="T30" fmla="*/ 632 w 182"/>
                  <a:gd name="T31" fmla="*/ 1206 h 213"/>
                  <a:gd name="T32" fmla="*/ 567 w 182"/>
                  <a:gd name="T33" fmla="*/ 1233 h 213"/>
                  <a:gd name="T34" fmla="*/ 508 w 182"/>
                  <a:gd name="T35" fmla="*/ 1246 h 213"/>
                  <a:gd name="T36" fmla="*/ 448 w 182"/>
                  <a:gd name="T37" fmla="*/ 1262 h 213"/>
                  <a:gd name="T38" fmla="*/ 379 w 182"/>
                  <a:gd name="T39" fmla="*/ 1274 h 213"/>
                  <a:gd name="T40" fmla="*/ 305 w 182"/>
                  <a:gd name="T41" fmla="*/ 1274 h 213"/>
                  <a:gd name="T42" fmla="*/ 226 w 182"/>
                  <a:gd name="T43" fmla="*/ 1262 h 213"/>
                  <a:gd name="T44" fmla="*/ 155 w 182"/>
                  <a:gd name="T45" fmla="*/ 1246 h 213"/>
                  <a:gd name="T46" fmla="*/ 72 w 182"/>
                  <a:gd name="T47" fmla="*/ 1219 h 213"/>
                  <a:gd name="T48" fmla="*/ 0 w 182"/>
                  <a:gd name="T49" fmla="*/ 1187 h 213"/>
                  <a:gd name="T50" fmla="*/ 69 w 182"/>
                  <a:gd name="T51" fmla="*/ 1233 h 213"/>
                  <a:gd name="T52" fmla="*/ 137 w 182"/>
                  <a:gd name="T53" fmla="*/ 1262 h 213"/>
                  <a:gd name="T54" fmla="*/ 206 w 182"/>
                  <a:gd name="T55" fmla="*/ 1294 h 213"/>
                  <a:gd name="T56" fmla="*/ 265 w 182"/>
                  <a:gd name="T57" fmla="*/ 1316 h 213"/>
                  <a:gd name="T58" fmla="*/ 325 w 182"/>
                  <a:gd name="T59" fmla="*/ 1335 h 213"/>
                  <a:gd name="T60" fmla="*/ 392 w 182"/>
                  <a:gd name="T61" fmla="*/ 1342 h 213"/>
                  <a:gd name="T62" fmla="*/ 449 w 182"/>
                  <a:gd name="T63" fmla="*/ 1345 h 213"/>
                  <a:gd name="T64" fmla="*/ 510 w 182"/>
                  <a:gd name="T65" fmla="*/ 1345 h 213"/>
                  <a:gd name="T66" fmla="*/ 564 w 182"/>
                  <a:gd name="T67" fmla="*/ 1342 h 213"/>
                  <a:gd name="T68" fmla="*/ 618 w 182"/>
                  <a:gd name="T69" fmla="*/ 1330 h 213"/>
                  <a:gd name="T70" fmla="*/ 665 w 182"/>
                  <a:gd name="T71" fmla="*/ 1316 h 213"/>
                  <a:gd name="T72" fmla="*/ 715 w 182"/>
                  <a:gd name="T73" fmla="*/ 1303 h 213"/>
                  <a:gd name="T74" fmla="*/ 760 w 182"/>
                  <a:gd name="T75" fmla="*/ 1286 h 213"/>
                  <a:gd name="T76" fmla="*/ 802 w 182"/>
                  <a:gd name="T77" fmla="*/ 1258 h 213"/>
                  <a:gd name="T78" fmla="*/ 841 w 182"/>
                  <a:gd name="T79" fmla="*/ 1233 h 213"/>
                  <a:gd name="T80" fmla="*/ 877 w 182"/>
                  <a:gd name="T81" fmla="*/ 1206 h 213"/>
                  <a:gd name="T82" fmla="*/ 976 w 182"/>
                  <a:gd name="T83" fmla="*/ 1111 h 213"/>
                  <a:gd name="T84" fmla="*/ 1045 w 182"/>
                  <a:gd name="T85" fmla="*/ 1018 h 213"/>
                  <a:gd name="T86" fmla="*/ 1085 w 182"/>
                  <a:gd name="T87" fmla="*/ 910 h 213"/>
                  <a:gd name="T88" fmla="*/ 1107 w 182"/>
                  <a:gd name="T89" fmla="*/ 811 h 213"/>
                  <a:gd name="T90" fmla="*/ 1121 w 182"/>
                  <a:gd name="T91" fmla="*/ 704 h 213"/>
                  <a:gd name="T92" fmla="*/ 1121 w 182"/>
                  <a:gd name="T93" fmla="*/ 599 h 213"/>
                  <a:gd name="T94" fmla="*/ 1126 w 182"/>
                  <a:gd name="T95" fmla="*/ 500 h 213"/>
                  <a:gd name="T96" fmla="*/ 1067 w 182"/>
                  <a:gd name="T97" fmla="*/ 292 h 213"/>
                  <a:gd name="T98" fmla="*/ 966 w 182"/>
                  <a:gd name="T99" fmla="*/ 130 h 213"/>
                  <a:gd name="T100" fmla="*/ 930 w 182"/>
                  <a:gd name="T101" fmla="*/ 116 h 213"/>
                  <a:gd name="T102" fmla="*/ 910 w 182"/>
                  <a:gd name="T103" fmla="*/ 97 h 213"/>
                  <a:gd name="T104" fmla="*/ 877 w 182"/>
                  <a:gd name="T105" fmla="*/ 81 h 213"/>
                  <a:gd name="T106" fmla="*/ 854 w 182"/>
                  <a:gd name="T107" fmla="*/ 69 h 213"/>
                  <a:gd name="T108" fmla="*/ 816 w 182"/>
                  <a:gd name="T109" fmla="*/ 56 h 213"/>
                  <a:gd name="T110" fmla="*/ 779 w 182"/>
                  <a:gd name="T111" fmla="*/ 39 h 213"/>
                  <a:gd name="T112" fmla="*/ 734 w 182"/>
                  <a:gd name="T113" fmla="*/ 19 h 213"/>
                  <a:gd name="T114" fmla="*/ 67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9 w 128"/>
                  <a:gd name="T1" fmla="*/ 0 h 217"/>
                  <a:gd name="T2" fmla="*/ 21 w 128"/>
                  <a:gd name="T3" fmla="*/ 1 h 217"/>
                  <a:gd name="T4" fmla="*/ 23 w 128"/>
                  <a:gd name="T5" fmla="*/ 5 h 217"/>
                  <a:gd name="T6" fmla="*/ 25 w 128"/>
                  <a:gd name="T7" fmla="*/ 10 h 217"/>
                  <a:gd name="T8" fmla="*/ 26 w 128"/>
                  <a:gd name="T9" fmla="*/ 15 h 217"/>
                  <a:gd name="T10" fmla="*/ 26 w 128"/>
                  <a:gd name="T11" fmla="*/ 22 h 217"/>
                  <a:gd name="T12" fmla="*/ 23 w 128"/>
                  <a:gd name="T13" fmla="*/ 28 h 217"/>
                  <a:gd name="T14" fmla="*/ 19 w 128"/>
                  <a:gd name="T15" fmla="*/ 35 h 217"/>
                  <a:gd name="T16" fmla="*/ 12 w 128"/>
                  <a:gd name="T17" fmla="*/ 42 h 217"/>
                  <a:gd name="T18" fmla="*/ 10 w 128"/>
                  <a:gd name="T19" fmla="*/ 41 h 217"/>
                  <a:gd name="T20" fmla="*/ 8 w 128"/>
                  <a:gd name="T21" fmla="*/ 40 h 217"/>
                  <a:gd name="T22" fmla="*/ 5 w 128"/>
                  <a:gd name="T23" fmla="*/ 40 h 217"/>
                  <a:gd name="T24" fmla="*/ 4 w 128"/>
                  <a:gd name="T25" fmla="*/ 39 h 217"/>
                  <a:gd name="T26" fmla="*/ 1 w 128"/>
                  <a:gd name="T27" fmla="*/ 37 h 217"/>
                  <a:gd name="T28" fmla="*/ 1 w 128"/>
                  <a:gd name="T29" fmla="*/ 36 h 217"/>
                  <a:gd name="T30" fmla="*/ 0 w 128"/>
                  <a:gd name="T31" fmla="*/ 35 h 217"/>
                  <a:gd name="T32" fmla="*/ 1 w 128"/>
                  <a:gd name="T33" fmla="*/ 34 h 217"/>
                  <a:gd name="T34" fmla="*/ 3 w 128"/>
                  <a:gd name="T35" fmla="*/ 32 h 217"/>
                  <a:gd name="T36" fmla="*/ 6 w 128"/>
                  <a:gd name="T37" fmla="*/ 31 h 217"/>
                  <a:gd name="T38" fmla="*/ 9 w 128"/>
                  <a:gd name="T39" fmla="*/ 29 h 217"/>
                  <a:gd name="T40" fmla="*/ 12 w 128"/>
                  <a:gd name="T41" fmla="*/ 26 h 217"/>
                  <a:gd name="T42" fmla="*/ 16 w 128"/>
                  <a:gd name="T43" fmla="*/ 22 h 217"/>
                  <a:gd name="T44" fmla="*/ 18 w 128"/>
                  <a:gd name="T45" fmla="*/ 16 h 217"/>
                  <a:gd name="T46" fmla="*/ 20 w 128"/>
                  <a:gd name="T47" fmla="*/ 9 h 217"/>
                  <a:gd name="T48" fmla="*/ 1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5 w 117"/>
                  <a:gd name="T1" fmla="*/ 0 h 132"/>
                  <a:gd name="T2" fmla="*/ 0 w 117"/>
                  <a:gd name="T3" fmla="*/ 4 h 132"/>
                  <a:gd name="T4" fmla="*/ 1 w 117"/>
                  <a:gd name="T5" fmla="*/ 4 h 132"/>
                  <a:gd name="T6" fmla="*/ 3 w 117"/>
                  <a:gd name="T7" fmla="*/ 5 h 132"/>
                  <a:gd name="T8" fmla="*/ 6 w 117"/>
                  <a:gd name="T9" fmla="*/ 6 h 132"/>
                  <a:gd name="T10" fmla="*/ 9 w 117"/>
                  <a:gd name="T11" fmla="*/ 8 h 132"/>
                  <a:gd name="T12" fmla="*/ 13 w 117"/>
                  <a:gd name="T13" fmla="*/ 11 h 132"/>
                  <a:gd name="T14" fmla="*/ 17 w 117"/>
                  <a:gd name="T15" fmla="*/ 13 h 132"/>
                  <a:gd name="T16" fmla="*/ 20 w 117"/>
                  <a:gd name="T17" fmla="*/ 18 h 132"/>
                  <a:gd name="T18" fmla="*/ 23 w 117"/>
                  <a:gd name="T19" fmla="*/ 23 h 132"/>
                  <a:gd name="T20" fmla="*/ 24 w 117"/>
                  <a:gd name="T21" fmla="*/ 21 h 132"/>
                  <a:gd name="T22" fmla="*/ 23 w 117"/>
                  <a:gd name="T23" fmla="*/ 18 h 132"/>
                  <a:gd name="T24" fmla="*/ 22 w 117"/>
                  <a:gd name="T25" fmla="*/ 16 h 132"/>
                  <a:gd name="T26" fmla="*/ 20 w 117"/>
                  <a:gd name="T27" fmla="*/ 13 h 132"/>
                  <a:gd name="T28" fmla="*/ 18 w 117"/>
                  <a:gd name="T29" fmla="*/ 10 h 132"/>
                  <a:gd name="T30" fmla="*/ 16 w 117"/>
                  <a:gd name="T31" fmla="*/ 8 h 132"/>
                  <a:gd name="T32" fmla="*/ 14 w 117"/>
                  <a:gd name="T33" fmla="*/ 6 h 132"/>
                  <a:gd name="T34" fmla="*/ 12 w 117"/>
                  <a:gd name="T35" fmla="*/ 6 h 132"/>
                  <a:gd name="T36" fmla="*/ 14 w 117"/>
                  <a:gd name="T37" fmla="*/ 5 h 132"/>
                  <a:gd name="T38" fmla="*/ 16 w 117"/>
                  <a:gd name="T39" fmla="*/ 5 h 132"/>
                  <a:gd name="T40" fmla="*/ 18 w 117"/>
                  <a:gd name="T41" fmla="*/ 4 h 132"/>
                  <a:gd name="T42" fmla="*/ 20 w 117"/>
                  <a:gd name="T43" fmla="*/ 4 h 132"/>
                  <a:gd name="T44" fmla="*/ 21 w 117"/>
                  <a:gd name="T45" fmla="*/ 4 h 132"/>
                  <a:gd name="T46" fmla="*/ 22 w 117"/>
                  <a:gd name="T47" fmla="*/ 4 h 132"/>
                  <a:gd name="T48" fmla="*/ 23 w 117"/>
                  <a:gd name="T49" fmla="*/ 4 h 132"/>
                  <a:gd name="T50" fmla="*/ 23 w 117"/>
                  <a:gd name="T51" fmla="*/ 4 h 132"/>
                  <a:gd name="T52" fmla="*/ 1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6 w 29"/>
                  <a:gd name="T1" fmla="*/ 0 h 77"/>
                  <a:gd name="T2" fmla="*/ 5 w 29"/>
                  <a:gd name="T3" fmla="*/ 0 h 77"/>
                  <a:gd name="T4" fmla="*/ 4 w 29"/>
                  <a:gd name="T5" fmla="*/ 1 h 77"/>
                  <a:gd name="T6" fmla="*/ 2 w 29"/>
                  <a:gd name="T7" fmla="*/ 1 h 77"/>
                  <a:gd name="T8" fmla="*/ 1 w 29"/>
                  <a:gd name="T9" fmla="*/ 4 h 77"/>
                  <a:gd name="T10" fmla="*/ 1 w 29"/>
                  <a:gd name="T11" fmla="*/ 6 h 77"/>
                  <a:gd name="T12" fmla="*/ 0 w 29"/>
                  <a:gd name="T13" fmla="*/ 8 h 77"/>
                  <a:gd name="T14" fmla="*/ 1 w 29"/>
                  <a:gd name="T15" fmla="*/ 11 h 77"/>
                  <a:gd name="T16" fmla="*/ 2 w 29"/>
                  <a:gd name="T17" fmla="*/ 14 h 77"/>
                  <a:gd name="T18" fmla="*/ 3 w 29"/>
                  <a:gd name="T19" fmla="*/ 10 h 77"/>
                  <a:gd name="T20" fmla="*/ 4 w 29"/>
                  <a:gd name="T21" fmla="*/ 7 h 77"/>
                  <a:gd name="T22" fmla="*/ 5 w 29"/>
                  <a:gd name="T23" fmla="*/ 4 h 77"/>
                  <a:gd name="T24" fmla="*/ 6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2 w 207"/>
                    <a:gd name="T1" fmla="*/ 7 h 564"/>
                    <a:gd name="T2" fmla="*/ 1 w 207"/>
                    <a:gd name="T3" fmla="*/ 12 h 564"/>
                    <a:gd name="T4" fmla="*/ 1 w 207"/>
                    <a:gd name="T5" fmla="*/ 16 h 564"/>
                    <a:gd name="T6" fmla="*/ 0 w 207"/>
                    <a:gd name="T7" fmla="*/ 19 h 564"/>
                    <a:gd name="T8" fmla="*/ 0 w 207"/>
                    <a:gd name="T9" fmla="*/ 24 h 564"/>
                    <a:gd name="T10" fmla="*/ 1 w 207"/>
                    <a:gd name="T11" fmla="*/ 28 h 564"/>
                    <a:gd name="T12" fmla="*/ 1 w 207"/>
                    <a:gd name="T13" fmla="*/ 33 h 564"/>
                    <a:gd name="T14" fmla="*/ 3 w 207"/>
                    <a:gd name="T15" fmla="*/ 39 h 564"/>
                    <a:gd name="T16" fmla="*/ 5 w 207"/>
                    <a:gd name="T17" fmla="*/ 46 h 564"/>
                    <a:gd name="T18" fmla="*/ 7 w 207"/>
                    <a:gd name="T19" fmla="*/ 52 h 564"/>
                    <a:gd name="T20" fmla="*/ 10 w 207"/>
                    <a:gd name="T21" fmla="*/ 57 h 564"/>
                    <a:gd name="T22" fmla="*/ 13 w 207"/>
                    <a:gd name="T23" fmla="*/ 64 h 564"/>
                    <a:gd name="T24" fmla="*/ 17 w 207"/>
                    <a:gd name="T25" fmla="*/ 71 h 564"/>
                    <a:gd name="T26" fmla="*/ 21 w 207"/>
                    <a:gd name="T27" fmla="*/ 77 h 564"/>
                    <a:gd name="T28" fmla="*/ 25 w 207"/>
                    <a:gd name="T29" fmla="*/ 82 h 564"/>
                    <a:gd name="T30" fmla="*/ 28 w 207"/>
                    <a:gd name="T31" fmla="*/ 86 h 564"/>
                    <a:gd name="T32" fmla="*/ 32 w 207"/>
                    <a:gd name="T33" fmla="*/ 89 h 564"/>
                    <a:gd name="T34" fmla="*/ 26 w 207"/>
                    <a:gd name="T35" fmla="*/ 79 h 564"/>
                    <a:gd name="T36" fmla="*/ 20 w 207"/>
                    <a:gd name="T37" fmla="*/ 71 h 564"/>
                    <a:gd name="T38" fmla="*/ 16 w 207"/>
                    <a:gd name="T39" fmla="*/ 64 h 564"/>
                    <a:gd name="T40" fmla="*/ 13 w 207"/>
                    <a:gd name="T41" fmla="*/ 58 h 564"/>
                    <a:gd name="T42" fmla="*/ 12 w 207"/>
                    <a:gd name="T43" fmla="*/ 53 h 564"/>
                    <a:gd name="T44" fmla="*/ 10 w 207"/>
                    <a:gd name="T45" fmla="*/ 49 h 564"/>
                    <a:gd name="T46" fmla="*/ 10 w 207"/>
                    <a:gd name="T47" fmla="*/ 45 h 564"/>
                    <a:gd name="T48" fmla="*/ 9 w 207"/>
                    <a:gd name="T49" fmla="*/ 41 h 564"/>
                    <a:gd name="T50" fmla="*/ 7 w 207"/>
                    <a:gd name="T51" fmla="*/ 33 h 564"/>
                    <a:gd name="T52" fmla="*/ 6 w 207"/>
                    <a:gd name="T53" fmla="*/ 22 h 564"/>
                    <a:gd name="T54" fmla="*/ 7 w 207"/>
                    <a:gd name="T55" fmla="*/ 11 h 564"/>
                    <a:gd name="T56" fmla="*/ 8 w 207"/>
                    <a:gd name="T57" fmla="*/ 0 h 564"/>
                    <a:gd name="T58" fmla="*/ 2 w 207"/>
                    <a:gd name="T59" fmla="*/ 7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3 h 232"/>
                    <a:gd name="T2" fmla="*/ 3 w 47"/>
                    <a:gd name="T3" fmla="*/ 8 h 232"/>
                    <a:gd name="T4" fmla="*/ 4 w 47"/>
                    <a:gd name="T5" fmla="*/ 16 h 232"/>
                    <a:gd name="T6" fmla="*/ 4 w 47"/>
                    <a:gd name="T7" fmla="*/ 25 h 232"/>
                    <a:gd name="T8" fmla="*/ 3 w 47"/>
                    <a:gd name="T9" fmla="*/ 36 h 232"/>
                    <a:gd name="T10" fmla="*/ 8 w 47"/>
                    <a:gd name="T11" fmla="*/ 34 h 232"/>
                    <a:gd name="T12" fmla="*/ 8 w 47"/>
                    <a:gd name="T13" fmla="*/ 28 h 232"/>
                    <a:gd name="T14" fmla="*/ 8 w 47"/>
                    <a:gd name="T15" fmla="*/ 22 h 232"/>
                    <a:gd name="T16" fmla="*/ 8 w 47"/>
                    <a:gd name="T17" fmla="*/ 16 h 232"/>
                    <a:gd name="T18" fmla="*/ 7 w 47"/>
                    <a:gd name="T19" fmla="*/ 11 h 232"/>
                    <a:gd name="T20" fmla="*/ 6 w 47"/>
                    <a:gd name="T21" fmla="*/ 8 h 232"/>
                    <a:gd name="T22" fmla="*/ 5 w 47"/>
                    <a:gd name="T23" fmla="*/ 6 h 232"/>
                    <a:gd name="T24" fmla="*/ 4 w 47"/>
                    <a:gd name="T25" fmla="*/ 3 h 232"/>
                    <a:gd name="T26" fmla="*/ 2 w 47"/>
                    <a:gd name="T27" fmla="*/ 0 h 232"/>
                    <a:gd name="T28" fmla="*/ 0 w 47"/>
                    <a:gd name="T29" fmla="*/ 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0" y="1723"/>
                  <a:ext cx="60" cy="28"/>
                </a:xfrm>
                <a:custGeom>
                  <a:avLst/>
                  <a:gdLst>
                    <a:gd name="T0" fmla="*/ 13 w 87"/>
                    <a:gd name="T1" fmla="*/ 3 h 40"/>
                    <a:gd name="T2" fmla="*/ 12 w 87"/>
                    <a:gd name="T3" fmla="*/ 2 h 40"/>
                    <a:gd name="T4" fmla="*/ 10 w 87"/>
                    <a:gd name="T5" fmla="*/ 1 h 40"/>
                    <a:gd name="T6" fmla="*/ 9 w 87"/>
                    <a:gd name="T7" fmla="*/ 1 h 40"/>
                    <a:gd name="T8" fmla="*/ 7 w 87"/>
                    <a:gd name="T9" fmla="*/ 1 h 40"/>
                    <a:gd name="T10" fmla="*/ 6 w 87"/>
                    <a:gd name="T11" fmla="*/ 1 h 40"/>
                    <a:gd name="T12" fmla="*/ 4 w 87"/>
                    <a:gd name="T13" fmla="*/ 1 h 40"/>
                    <a:gd name="T14" fmla="*/ 2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2 w 87"/>
                    <a:gd name="T21" fmla="*/ 1 h 40"/>
                    <a:gd name="T22" fmla="*/ 3 w 87"/>
                    <a:gd name="T23" fmla="*/ 2 h 40"/>
                    <a:gd name="T24" fmla="*/ 6 w 87"/>
                    <a:gd name="T25" fmla="*/ 2 h 40"/>
                    <a:gd name="T26" fmla="*/ 7 w 87"/>
                    <a:gd name="T27" fmla="*/ 3 h 40"/>
                    <a:gd name="T28" fmla="*/ 8 w 87"/>
                    <a:gd name="T29" fmla="*/ 3 h 40"/>
                    <a:gd name="T30" fmla="*/ 10 w 87"/>
                    <a:gd name="T31" fmla="*/ 5 h 40"/>
                    <a:gd name="T32" fmla="*/ 12 w 87"/>
                    <a:gd name="T33" fmla="*/ 5 h 40"/>
                    <a:gd name="T34" fmla="*/ 13 w 87"/>
                    <a:gd name="T35" fmla="*/ 3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8 w 109"/>
                <a:gd name="T5" fmla="*/ 5 h 156"/>
                <a:gd name="T6" fmla="*/ 96 w 109"/>
                <a:gd name="T7" fmla="*/ 17 h 156"/>
                <a:gd name="T8" fmla="*/ 151 w 109"/>
                <a:gd name="T9" fmla="*/ 34 h 156"/>
                <a:gd name="T10" fmla="*/ 202 w 109"/>
                <a:gd name="T11" fmla="*/ 62 h 156"/>
                <a:gd name="T12" fmla="*/ 249 w 109"/>
                <a:gd name="T13" fmla="*/ 100 h 156"/>
                <a:gd name="T14" fmla="*/ 279 w 109"/>
                <a:gd name="T15" fmla="*/ 152 h 156"/>
                <a:gd name="T16" fmla="*/ 285 w 109"/>
                <a:gd name="T17" fmla="*/ 221 h 156"/>
                <a:gd name="T18" fmla="*/ 272 w 109"/>
                <a:gd name="T19" fmla="*/ 221 h 156"/>
                <a:gd name="T20" fmla="*/ 258 w 109"/>
                <a:gd name="T21" fmla="*/ 221 h 156"/>
                <a:gd name="T22" fmla="*/ 243 w 109"/>
                <a:gd name="T23" fmla="*/ 221 h 156"/>
                <a:gd name="T24" fmla="*/ 225 w 109"/>
                <a:gd name="T25" fmla="*/ 216 h 156"/>
                <a:gd name="T26" fmla="*/ 211 w 109"/>
                <a:gd name="T27" fmla="*/ 215 h 156"/>
                <a:gd name="T28" fmla="*/ 194 w 109"/>
                <a:gd name="T29" fmla="*/ 211 h 156"/>
                <a:gd name="T30" fmla="*/ 172 w 109"/>
                <a:gd name="T31" fmla="*/ 204 h 156"/>
                <a:gd name="T32" fmla="*/ 151 w 109"/>
                <a:gd name="T33" fmla="*/ 196 h 156"/>
                <a:gd name="T34" fmla="*/ 138 w 109"/>
                <a:gd name="T35" fmla="*/ 178 h 156"/>
                <a:gd name="T36" fmla="*/ 138 w 109"/>
                <a:gd name="T37" fmla="*/ 156 h 156"/>
                <a:gd name="T38" fmla="*/ 145 w 109"/>
                <a:gd name="T39" fmla="*/ 135 h 156"/>
                <a:gd name="T40" fmla="*/ 153 w 109"/>
                <a:gd name="T41" fmla="*/ 112 h 156"/>
                <a:gd name="T42" fmla="*/ 145 w 109"/>
                <a:gd name="T43" fmla="*/ 87 h 156"/>
                <a:gd name="T44" fmla="*/ 125 w 109"/>
                <a:gd name="T45" fmla="*/ 60 h 156"/>
                <a:gd name="T46" fmla="*/ 82 w 109"/>
                <a:gd name="T47" fmla="*/ 3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6 w 54"/>
                <a:gd name="T5" fmla="*/ 3 h 40"/>
                <a:gd name="T6" fmla="*/ 35 w 54"/>
                <a:gd name="T7" fmla="*/ 13 h 40"/>
                <a:gd name="T8" fmla="*/ 59 w 54"/>
                <a:gd name="T9" fmla="*/ 17 h 40"/>
                <a:gd name="T10" fmla="*/ 79 w 54"/>
                <a:gd name="T11" fmla="*/ 20 h 40"/>
                <a:gd name="T12" fmla="*/ 101 w 54"/>
                <a:gd name="T13" fmla="*/ 24 h 40"/>
                <a:gd name="T14" fmla="*/ 123 w 54"/>
                <a:gd name="T15" fmla="*/ 26 h 40"/>
                <a:gd name="T16" fmla="*/ 148 w 54"/>
                <a:gd name="T17" fmla="*/ 22 h 40"/>
                <a:gd name="T18" fmla="*/ 145 w 54"/>
                <a:gd name="T19" fmla="*/ 35 h 40"/>
                <a:gd name="T20" fmla="*/ 137 w 54"/>
                <a:gd name="T21" fmla="*/ 47 h 40"/>
                <a:gd name="T22" fmla="*/ 121 w 54"/>
                <a:gd name="T23" fmla="*/ 55 h 40"/>
                <a:gd name="T24" fmla="*/ 100 w 54"/>
                <a:gd name="T25" fmla="*/ 57 h 40"/>
                <a:gd name="T26" fmla="*/ 76 w 54"/>
                <a:gd name="T27" fmla="*/ 56 h 40"/>
                <a:gd name="T28" fmla="*/ 51 w 54"/>
                <a:gd name="T29" fmla="*/ 46 h 40"/>
                <a:gd name="T30" fmla="*/ 27 w 54"/>
                <a:gd name="T31" fmla="*/ 3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0 h 237"/>
                <a:gd name="T4" fmla="*/ 12 w 257"/>
                <a:gd name="T5" fmla="*/ 60 h 237"/>
                <a:gd name="T6" fmla="*/ 27 w 257"/>
                <a:gd name="T7" fmla="*/ 90 h 237"/>
                <a:gd name="T8" fmla="*/ 48 w 257"/>
                <a:gd name="T9" fmla="*/ 116 h 237"/>
                <a:gd name="T10" fmla="*/ 78 w 257"/>
                <a:gd name="T11" fmla="*/ 140 h 237"/>
                <a:gd name="T12" fmla="*/ 115 w 257"/>
                <a:gd name="T13" fmla="*/ 166 h 237"/>
                <a:gd name="T14" fmla="*/ 163 w 257"/>
                <a:gd name="T15" fmla="*/ 190 h 237"/>
                <a:gd name="T16" fmla="*/ 218 w 257"/>
                <a:gd name="T17" fmla="*/ 210 h 237"/>
                <a:gd name="T18" fmla="*/ 289 w 257"/>
                <a:gd name="T19" fmla="*/ 229 h 237"/>
                <a:gd name="T20" fmla="*/ 369 w 257"/>
                <a:gd name="T21" fmla="*/ 245 h 237"/>
                <a:gd name="T22" fmla="*/ 455 w 257"/>
                <a:gd name="T23" fmla="*/ 258 h 237"/>
                <a:gd name="T24" fmla="*/ 561 w 257"/>
                <a:gd name="T25" fmla="*/ 270 h 237"/>
                <a:gd name="T26" fmla="*/ 676 w 257"/>
                <a:gd name="T27" fmla="*/ 276 h 237"/>
                <a:gd name="T28" fmla="*/ 808 w 257"/>
                <a:gd name="T29" fmla="*/ 280 h 237"/>
                <a:gd name="T30" fmla="*/ 944 w 257"/>
                <a:gd name="T31" fmla="*/ 279 h 237"/>
                <a:gd name="T32" fmla="*/ 1104 w 257"/>
                <a:gd name="T33" fmla="*/ 274 h 237"/>
                <a:gd name="T34" fmla="*/ 964 w 257"/>
                <a:gd name="T35" fmla="*/ 268 h 237"/>
                <a:gd name="T36" fmla="*/ 837 w 257"/>
                <a:gd name="T37" fmla="*/ 259 h 237"/>
                <a:gd name="T38" fmla="*/ 731 w 257"/>
                <a:gd name="T39" fmla="*/ 250 h 237"/>
                <a:gd name="T40" fmla="*/ 636 w 257"/>
                <a:gd name="T41" fmla="*/ 241 h 237"/>
                <a:gd name="T42" fmla="*/ 550 w 257"/>
                <a:gd name="T43" fmla="*/ 228 h 237"/>
                <a:gd name="T44" fmla="*/ 482 w 257"/>
                <a:gd name="T45" fmla="*/ 215 h 237"/>
                <a:gd name="T46" fmla="*/ 418 w 257"/>
                <a:gd name="T47" fmla="*/ 200 h 237"/>
                <a:gd name="T48" fmla="*/ 360 w 257"/>
                <a:gd name="T49" fmla="*/ 183 h 237"/>
                <a:gd name="T50" fmla="*/ 307 w 257"/>
                <a:gd name="T51" fmla="*/ 166 h 237"/>
                <a:gd name="T52" fmla="*/ 264 w 257"/>
                <a:gd name="T53" fmla="*/ 147 h 237"/>
                <a:gd name="T54" fmla="*/ 226 w 257"/>
                <a:gd name="T55" fmla="*/ 127 h 237"/>
                <a:gd name="T56" fmla="*/ 186 w 257"/>
                <a:gd name="T57" fmla="*/ 103 h 237"/>
                <a:gd name="T58" fmla="*/ 142 w 257"/>
                <a:gd name="T59" fmla="*/ 81 h 237"/>
                <a:gd name="T60" fmla="*/ 99 w 257"/>
                <a:gd name="T61" fmla="*/ 57 h 237"/>
                <a:gd name="T62" fmla="*/ 50 w 257"/>
                <a:gd name="T63" fmla="*/ 29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43 w 124"/>
                <a:gd name="T1" fmla="*/ 0 h 110"/>
                <a:gd name="T2" fmla="*/ 549 w 124"/>
                <a:gd name="T3" fmla="*/ 135 h 110"/>
                <a:gd name="T4" fmla="*/ 533 w 124"/>
                <a:gd name="T5" fmla="*/ 134 h 110"/>
                <a:gd name="T6" fmla="*/ 474 w 124"/>
                <a:gd name="T7" fmla="*/ 131 h 110"/>
                <a:gd name="T8" fmla="*/ 396 w 124"/>
                <a:gd name="T9" fmla="*/ 127 h 110"/>
                <a:gd name="T10" fmla="*/ 303 w 124"/>
                <a:gd name="T11" fmla="*/ 124 h 110"/>
                <a:gd name="T12" fmla="*/ 199 w 124"/>
                <a:gd name="T13" fmla="*/ 121 h 110"/>
                <a:gd name="T14" fmla="*/ 113 w 124"/>
                <a:gd name="T15" fmla="*/ 122 h 110"/>
                <a:gd name="T16" fmla="*/ 40 w 124"/>
                <a:gd name="T17" fmla="*/ 128 h 110"/>
                <a:gd name="T18" fmla="*/ 0 w 124"/>
                <a:gd name="T19" fmla="*/ 137 h 110"/>
                <a:gd name="T20" fmla="*/ 16 w 124"/>
                <a:gd name="T21" fmla="*/ 122 h 110"/>
                <a:gd name="T22" fmla="*/ 36 w 124"/>
                <a:gd name="T23" fmla="*/ 111 h 110"/>
                <a:gd name="T24" fmla="*/ 73 w 124"/>
                <a:gd name="T25" fmla="*/ 102 h 110"/>
                <a:gd name="T26" fmla="*/ 113 w 124"/>
                <a:gd name="T27" fmla="*/ 95 h 110"/>
                <a:gd name="T28" fmla="*/ 160 w 124"/>
                <a:gd name="T29" fmla="*/ 90 h 110"/>
                <a:gd name="T30" fmla="*/ 207 w 124"/>
                <a:gd name="T31" fmla="*/ 89 h 110"/>
                <a:gd name="T32" fmla="*/ 260 w 124"/>
                <a:gd name="T33" fmla="*/ 89 h 110"/>
                <a:gd name="T34" fmla="*/ 319 w 124"/>
                <a:gd name="T35" fmla="*/ 93 h 110"/>
                <a:gd name="T36" fmla="*/ 323 w 124"/>
                <a:gd name="T37" fmla="*/ 89 h 110"/>
                <a:gd name="T38" fmla="*/ 310 w 124"/>
                <a:gd name="T39" fmla="*/ 71 h 110"/>
                <a:gd name="T40" fmla="*/ 296 w 124"/>
                <a:gd name="T41" fmla="*/ 48 h 110"/>
                <a:gd name="T42" fmla="*/ 290 w 124"/>
                <a:gd name="T43" fmla="*/ 37 h 110"/>
                <a:gd name="T44" fmla="*/ 279 w 124"/>
                <a:gd name="T45" fmla="*/ 37 h 110"/>
                <a:gd name="T46" fmla="*/ 268 w 124"/>
                <a:gd name="T47" fmla="*/ 35 h 110"/>
                <a:gd name="T48" fmla="*/ 260 w 124"/>
                <a:gd name="T49" fmla="*/ 31 h 110"/>
                <a:gd name="T50" fmla="*/ 255 w 124"/>
                <a:gd name="T51" fmla="*/ 28 h 110"/>
                <a:gd name="T52" fmla="*/ 255 w 124"/>
                <a:gd name="T53" fmla="*/ 24 h 110"/>
                <a:gd name="T54" fmla="*/ 260 w 124"/>
                <a:gd name="T55" fmla="*/ 19 h 110"/>
                <a:gd name="T56" fmla="*/ 294 w 124"/>
                <a:gd name="T57" fmla="*/ 8 h 110"/>
                <a:gd name="T58" fmla="*/ 34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2 w 109"/>
                <a:gd name="T3" fmla="*/ 1 h 156"/>
                <a:gd name="T4" fmla="*/ 78 w 109"/>
                <a:gd name="T5" fmla="*/ 5 h 156"/>
                <a:gd name="T6" fmla="*/ 163 w 109"/>
                <a:gd name="T7" fmla="*/ 12 h 156"/>
                <a:gd name="T8" fmla="*/ 259 w 109"/>
                <a:gd name="T9" fmla="*/ 29 h 156"/>
                <a:gd name="T10" fmla="*/ 349 w 109"/>
                <a:gd name="T11" fmla="*/ 49 h 156"/>
                <a:gd name="T12" fmla="*/ 428 w 109"/>
                <a:gd name="T13" fmla="*/ 81 h 156"/>
                <a:gd name="T14" fmla="*/ 476 w 109"/>
                <a:gd name="T15" fmla="*/ 123 h 156"/>
                <a:gd name="T16" fmla="*/ 486 w 109"/>
                <a:gd name="T17" fmla="*/ 176 h 156"/>
                <a:gd name="T18" fmla="*/ 471 w 109"/>
                <a:gd name="T19" fmla="*/ 176 h 156"/>
                <a:gd name="T20" fmla="*/ 444 w 109"/>
                <a:gd name="T21" fmla="*/ 176 h 156"/>
                <a:gd name="T22" fmla="*/ 414 w 109"/>
                <a:gd name="T23" fmla="*/ 176 h 156"/>
                <a:gd name="T24" fmla="*/ 387 w 109"/>
                <a:gd name="T25" fmla="*/ 174 h 156"/>
                <a:gd name="T26" fmla="*/ 360 w 109"/>
                <a:gd name="T27" fmla="*/ 173 h 156"/>
                <a:gd name="T28" fmla="*/ 330 w 109"/>
                <a:gd name="T29" fmla="*/ 170 h 156"/>
                <a:gd name="T30" fmla="*/ 294 w 109"/>
                <a:gd name="T31" fmla="*/ 165 h 156"/>
                <a:gd name="T32" fmla="*/ 259 w 109"/>
                <a:gd name="T33" fmla="*/ 159 h 156"/>
                <a:gd name="T34" fmla="*/ 235 w 109"/>
                <a:gd name="T35" fmla="*/ 142 h 156"/>
                <a:gd name="T36" fmla="*/ 235 w 109"/>
                <a:gd name="T37" fmla="*/ 126 h 156"/>
                <a:gd name="T38" fmla="*/ 251 w 109"/>
                <a:gd name="T39" fmla="*/ 110 h 156"/>
                <a:gd name="T40" fmla="*/ 266 w 109"/>
                <a:gd name="T41" fmla="*/ 90 h 156"/>
                <a:gd name="T42" fmla="*/ 251 w 109"/>
                <a:gd name="T43" fmla="*/ 72 h 156"/>
                <a:gd name="T44" fmla="*/ 216 w 109"/>
                <a:gd name="T45" fmla="*/ 48 h 156"/>
                <a:gd name="T46" fmla="*/ 140 w 109"/>
                <a:gd name="T47" fmla="*/ 2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40 w 46"/>
                <a:gd name="T1" fmla="*/ 0 h 94"/>
                <a:gd name="T2" fmla="*/ 89 w 46"/>
                <a:gd name="T3" fmla="*/ 43 h 94"/>
                <a:gd name="T4" fmla="*/ 66 w 46"/>
                <a:gd name="T5" fmla="*/ 72 h 94"/>
                <a:gd name="T6" fmla="*/ 49 w 46"/>
                <a:gd name="T7" fmla="*/ 94 h 94"/>
                <a:gd name="T8" fmla="*/ 0 w 46"/>
                <a:gd name="T9" fmla="*/ 109 h 94"/>
                <a:gd name="T10" fmla="*/ 54 w 46"/>
                <a:gd name="T11" fmla="*/ 103 h 94"/>
                <a:gd name="T12" fmla="*/ 104 w 46"/>
                <a:gd name="T13" fmla="*/ 95 h 94"/>
                <a:gd name="T14" fmla="*/ 142 w 46"/>
                <a:gd name="T15" fmla="*/ 79 h 94"/>
                <a:gd name="T16" fmla="*/ 178 w 46"/>
                <a:gd name="T17" fmla="*/ 67 h 94"/>
                <a:gd name="T18" fmla="*/ 202 w 46"/>
                <a:gd name="T19" fmla="*/ 51 h 94"/>
                <a:gd name="T20" fmla="*/ 205 w 46"/>
                <a:gd name="T21" fmla="*/ 35 h 94"/>
                <a:gd name="T22" fmla="*/ 189 w 46"/>
                <a:gd name="T23" fmla="*/ 15 h 94"/>
                <a:gd name="T24" fmla="*/ 14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7 w 54"/>
                <a:gd name="T5" fmla="*/ 3 h 40"/>
                <a:gd name="T6" fmla="*/ 55 w 54"/>
                <a:gd name="T7" fmla="*/ 8 h 40"/>
                <a:gd name="T8" fmla="*/ 87 w 54"/>
                <a:gd name="T9" fmla="*/ 12 h 40"/>
                <a:gd name="T10" fmla="*/ 123 w 54"/>
                <a:gd name="T11" fmla="*/ 15 h 40"/>
                <a:gd name="T12" fmla="*/ 161 w 54"/>
                <a:gd name="T13" fmla="*/ 17 h 40"/>
                <a:gd name="T14" fmla="*/ 192 w 54"/>
                <a:gd name="T15" fmla="*/ 18 h 40"/>
                <a:gd name="T16" fmla="*/ 228 w 54"/>
                <a:gd name="T17" fmla="*/ 16 h 40"/>
                <a:gd name="T18" fmla="*/ 225 w 54"/>
                <a:gd name="T19" fmla="*/ 30 h 40"/>
                <a:gd name="T20" fmla="*/ 212 w 54"/>
                <a:gd name="T21" fmla="*/ 38 h 40"/>
                <a:gd name="T22" fmla="*/ 187 w 54"/>
                <a:gd name="T23" fmla="*/ 43 h 40"/>
                <a:gd name="T24" fmla="*/ 155 w 54"/>
                <a:gd name="T25" fmla="*/ 45 h 40"/>
                <a:gd name="T26" fmla="*/ 116 w 54"/>
                <a:gd name="T27" fmla="*/ 44 h 40"/>
                <a:gd name="T28" fmla="*/ 79 w 54"/>
                <a:gd name="T29" fmla="*/ 37 h 40"/>
                <a:gd name="T30" fmla="*/ 41 w 54"/>
                <a:gd name="T31" fmla="*/ 2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3 w 596"/>
                <a:gd name="T1" fmla="*/ 428 h 666"/>
                <a:gd name="T2" fmla="*/ 27 w 596"/>
                <a:gd name="T3" fmla="*/ 396 h 666"/>
                <a:gd name="T4" fmla="*/ 0 w 596"/>
                <a:gd name="T5" fmla="*/ 335 h 666"/>
                <a:gd name="T6" fmla="*/ 16 w 596"/>
                <a:gd name="T7" fmla="*/ 258 h 666"/>
                <a:gd name="T8" fmla="*/ 113 w 596"/>
                <a:gd name="T9" fmla="*/ 176 h 666"/>
                <a:gd name="T10" fmla="*/ 308 w 596"/>
                <a:gd name="T11" fmla="*/ 99 h 666"/>
                <a:gd name="T12" fmla="*/ 635 w 596"/>
                <a:gd name="T13" fmla="*/ 36 h 666"/>
                <a:gd name="T14" fmla="*/ 1102 w 596"/>
                <a:gd name="T15" fmla="*/ 2 h 666"/>
                <a:gd name="T16" fmla="*/ 1700 w 596"/>
                <a:gd name="T17" fmla="*/ 9 h 666"/>
                <a:gd name="T18" fmla="*/ 2162 w 596"/>
                <a:gd name="T19" fmla="*/ 78 h 666"/>
                <a:gd name="T20" fmla="*/ 2475 w 596"/>
                <a:gd name="T21" fmla="*/ 191 h 666"/>
                <a:gd name="T22" fmla="*/ 2639 w 596"/>
                <a:gd name="T23" fmla="*/ 330 h 666"/>
                <a:gd name="T24" fmla="*/ 2659 w 596"/>
                <a:gd name="T25" fmla="*/ 474 h 666"/>
                <a:gd name="T26" fmla="*/ 2531 w 596"/>
                <a:gd name="T27" fmla="*/ 609 h 666"/>
                <a:gd name="T28" fmla="*/ 2265 w 596"/>
                <a:gd name="T29" fmla="*/ 713 h 666"/>
                <a:gd name="T30" fmla="*/ 1863 w 596"/>
                <a:gd name="T31" fmla="*/ 769 h 666"/>
                <a:gd name="T32" fmla="*/ 1738 w 596"/>
                <a:gd name="T33" fmla="*/ 764 h 666"/>
                <a:gd name="T34" fmla="*/ 1971 w 596"/>
                <a:gd name="T35" fmla="*/ 716 h 666"/>
                <a:gd name="T36" fmla="*/ 2153 w 596"/>
                <a:gd name="T37" fmla="*/ 630 h 666"/>
                <a:gd name="T38" fmla="*/ 2277 w 596"/>
                <a:gd name="T39" fmla="*/ 526 h 666"/>
                <a:gd name="T40" fmla="*/ 2322 w 596"/>
                <a:gd name="T41" fmla="*/ 412 h 666"/>
                <a:gd name="T42" fmla="*/ 2295 w 596"/>
                <a:gd name="T43" fmla="*/ 299 h 666"/>
                <a:gd name="T44" fmla="*/ 2165 w 596"/>
                <a:gd name="T45" fmla="*/ 202 h 666"/>
                <a:gd name="T46" fmla="*/ 1934 w 596"/>
                <a:gd name="T47" fmla="*/ 130 h 666"/>
                <a:gd name="T48" fmla="*/ 1524 w 596"/>
                <a:gd name="T49" fmla="*/ 85 h 666"/>
                <a:gd name="T50" fmla="*/ 1099 w 596"/>
                <a:gd name="T51" fmla="*/ 71 h 666"/>
                <a:gd name="T52" fmla="*/ 778 w 596"/>
                <a:gd name="T53" fmla="*/ 81 h 666"/>
                <a:gd name="T54" fmla="*/ 541 w 596"/>
                <a:gd name="T55" fmla="*/ 116 h 666"/>
                <a:gd name="T56" fmla="*/ 374 w 596"/>
                <a:gd name="T57" fmla="*/ 173 h 666"/>
                <a:gd name="T58" fmla="*/ 255 w 596"/>
                <a:gd name="T59" fmla="*/ 239 h 666"/>
                <a:gd name="T60" fmla="*/ 178 w 596"/>
                <a:gd name="T61" fmla="*/ 315 h 666"/>
                <a:gd name="T62" fmla="*/ 125 w 596"/>
                <a:gd name="T63" fmla="*/ 392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111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111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4B565E-7F18-475E-A339-01D694FE23E8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112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112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392D11-D485-4D25-B6B6-559AF86D34E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6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286 w 217"/>
                  <a:gd name="T1" fmla="*/ 1313 h 210"/>
                  <a:gd name="T2" fmla="*/ 229 w 217"/>
                  <a:gd name="T3" fmla="*/ 1241 h 210"/>
                  <a:gd name="T4" fmla="*/ 164 w 217"/>
                  <a:gd name="T5" fmla="*/ 1133 h 210"/>
                  <a:gd name="T6" fmla="*/ 95 w 217"/>
                  <a:gd name="T7" fmla="*/ 991 h 210"/>
                  <a:gd name="T8" fmla="*/ 29 w 217"/>
                  <a:gd name="T9" fmla="*/ 843 h 210"/>
                  <a:gd name="T10" fmla="*/ 0 w 217"/>
                  <a:gd name="T11" fmla="*/ 682 h 210"/>
                  <a:gd name="T12" fmla="*/ 1 w 217"/>
                  <a:gd name="T13" fmla="*/ 511 h 210"/>
                  <a:gd name="T14" fmla="*/ 56 w 217"/>
                  <a:gd name="T15" fmla="*/ 354 h 210"/>
                  <a:gd name="T16" fmla="*/ 169 w 217"/>
                  <a:gd name="T17" fmla="*/ 222 h 210"/>
                  <a:gd name="T18" fmla="*/ 283 w 217"/>
                  <a:gd name="T19" fmla="*/ 137 h 210"/>
                  <a:gd name="T20" fmla="*/ 375 w 217"/>
                  <a:gd name="T21" fmla="*/ 75 h 210"/>
                  <a:gd name="T22" fmla="*/ 450 w 217"/>
                  <a:gd name="T23" fmla="*/ 42 h 210"/>
                  <a:gd name="T24" fmla="*/ 508 w 217"/>
                  <a:gd name="T25" fmla="*/ 29 h 210"/>
                  <a:gd name="T26" fmla="*/ 550 w 217"/>
                  <a:gd name="T27" fmla="*/ 29 h 210"/>
                  <a:gd name="T28" fmla="*/ 649 w 217"/>
                  <a:gd name="T29" fmla="*/ 0 h 210"/>
                  <a:gd name="T30" fmla="*/ 922 w 217"/>
                  <a:gd name="T31" fmla="*/ 52 h 210"/>
                  <a:gd name="T32" fmla="*/ 998 w 217"/>
                  <a:gd name="T33" fmla="*/ 75 h 210"/>
                  <a:gd name="T34" fmla="*/ 1073 w 217"/>
                  <a:gd name="T35" fmla="*/ 95 h 210"/>
                  <a:gd name="T36" fmla="*/ 1138 w 217"/>
                  <a:gd name="T37" fmla="*/ 117 h 210"/>
                  <a:gd name="T38" fmla="*/ 1186 w 217"/>
                  <a:gd name="T39" fmla="*/ 144 h 210"/>
                  <a:gd name="T40" fmla="*/ 1240 w 217"/>
                  <a:gd name="T41" fmla="*/ 169 h 210"/>
                  <a:gd name="T42" fmla="*/ 1282 w 217"/>
                  <a:gd name="T43" fmla="*/ 198 h 210"/>
                  <a:gd name="T44" fmla="*/ 1315 w 217"/>
                  <a:gd name="T45" fmla="*/ 237 h 210"/>
                  <a:gd name="T46" fmla="*/ 1354 w 217"/>
                  <a:gd name="T47" fmla="*/ 283 h 210"/>
                  <a:gd name="T48" fmla="*/ 1282 w 217"/>
                  <a:gd name="T49" fmla="*/ 253 h 210"/>
                  <a:gd name="T50" fmla="*/ 1213 w 217"/>
                  <a:gd name="T51" fmla="*/ 225 h 210"/>
                  <a:gd name="T52" fmla="*/ 1144 w 217"/>
                  <a:gd name="T53" fmla="*/ 208 h 210"/>
                  <a:gd name="T54" fmla="*/ 1073 w 217"/>
                  <a:gd name="T55" fmla="*/ 185 h 210"/>
                  <a:gd name="T56" fmla="*/ 1017 w 217"/>
                  <a:gd name="T57" fmla="*/ 169 h 210"/>
                  <a:gd name="T58" fmla="*/ 958 w 217"/>
                  <a:gd name="T59" fmla="*/ 164 h 210"/>
                  <a:gd name="T60" fmla="*/ 890 w 217"/>
                  <a:gd name="T61" fmla="*/ 154 h 210"/>
                  <a:gd name="T62" fmla="*/ 834 w 217"/>
                  <a:gd name="T63" fmla="*/ 154 h 210"/>
                  <a:gd name="T64" fmla="*/ 780 w 217"/>
                  <a:gd name="T65" fmla="*/ 154 h 210"/>
                  <a:gd name="T66" fmla="*/ 724 w 217"/>
                  <a:gd name="T67" fmla="*/ 156 h 210"/>
                  <a:gd name="T68" fmla="*/ 666 w 217"/>
                  <a:gd name="T69" fmla="*/ 169 h 210"/>
                  <a:gd name="T70" fmla="*/ 617 w 217"/>
                  <a:gd name="T71" fmla="*/ 183 h 210"/>
                  <a:gd name="T72" fmla="*/ 568 w 217"/>
                  <a:gd name="T73" fmla="*/ 208 h 210"/>
                  <a:gd name="T74" fmla="*/ 509 w 217"/>
                  <a:gd name="T75" fmla="*/ 225 h 210"/>
                  <a:gd name="T76" fmla="*/ 462 w 217"/>
                  <a:gd name="T77" fmla="*/ 255 h 210"/>
                  <a:gd name="T78" fmla="*/ 413 w 217"/>
                  <a:gd name="T79" fmla="*/ 286 h 210"/>
                  <a:gd name="T80" fmla="*/ 325 w 217"/>
                  <a:gd name="T81" fmla="*/ 381 h 210"/>
                  <a:gd name="T82" fmla="*/ 264 w 217"/>
                  <a:gd name="T83" fmla="*/ 499 h 210"/>
                  <a:gd name="T84" fmla="*/ 229 w 217"/>
                  <a:gd name="T85" fmla="*/ 645 h 210"/>
                  <a:gd name="T86" fmla="*/ 216 w 217"/>
                  <a:gd name="T87" fmla="*/ 789 h 210"/>
                  <a:gd name="T88" fmla="*/ 216 w 217"/>
                  <a:gd name="T89" fmla="*/ 948 h 210"/>
                  <a:gd name="T90" fmla="*/ 237 w 217"/>
                  <a:gd name="T91" fmla="*/ 1086 h 210"/>
                  <a:gd name="T92" fmla="*/ 255 w 217"/>
                  <a:gd name="T93" fmla="*/ 1213 h 210"/>
                  <a:gd name="T94" fmla="*/ 286 w 217"/>
                  <a:gd name="T95" fmla="*/ 131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674 w 182"/>
                  <a:gd name="T1" fmla="*/ 0 h 213"/>
                  <a:gd name="T2" fmla="*/ 692 w 182"/>
                  <a:gd name="T3" fmla="*/ 13 h 213"/>
                  <a:gd name="T4" fmla="*/ 731 w 182"/>
                  <a:gd name="T5" fmla="*/ 52 h 213"/>
                  <a:gd name="T6" fmla="*/ 786 w 182"/>
                  <a:gd name="T7" fmla="*/ 116 h 213"/>
                  <a:gd name="T8" fmla="*/ 848 w 182"/>
                  <a:gd name="T9" fmla="*/ 210 h 213"/>
                  <a:gd name="T10" fmla="*/ 897 w 182"/>
                  <a:gd name="T11" fmla="*/ 327 h 213"/>
                  <a:gd name="T12" fmla="*/ 929 w 182"/>
                  <a:gd name="T13" fmla="*/ 482 h 213"/>
                  <a:gd name="T14" fmla="*/ 929 w 182"/>
                  <a:gd name="T15" fmla="*/ 665 h 213"/>
                  <a:gd name="T16" fmla="*/ 890 w 182"/>
                  <a:gd name="T17" fmla="*/ 881 h 213"/>
                  <a:gd name="T18" fmla="*/ 868 w 182"/>
                  <a:gd name="T19" fmla="*/ 941 h 213"/>
                  <a:gd name="T20" fmla="*/ 841 w 182"/>
                  <a:gd name="T21" fmla="*/ 991 h 213"/>
                  <a:gd name="T22" fmla="*/ 812 w 182"/>
                  <a:gd name="T23" fmla="*/ 1045 h 213"/>
                  <a:gd name="T24" fmla="*/ 773 w 182"/>
                  <a:gd name="T25" fmla="*/ 1093 h 213"/>
                  <a:gd name="T26" fmla="*/ 721 w 182"/>
                  <a:gd name="T27" fmla="*/ 1138 h 213"/>
                  <a:gd name="T28" fmla="*/ 678 w 182"/>
                  <a:gd name="T29" fmla="*/ 1173 h 213"/>
                  <a:gd name="T30" fmla="*/ 632 w 182"/>
                  <a:gd name="T31" fmla="*/ 1206 h 213"/>
                  <a:gd name="T32" fmla="*/ 567 w 182"/>
                  <a:gd name="T33" fmla="*/ 1233 h 213"/>
                  <a:gd name="T34" fmla="*/ 508 w 182"/>
                  <a:gd name="T35" fmla="*/ 1246 h 213"/>
                  <a:gd name="T36" fmla="*/ 448 w 182"/>
                  <a:gd name="T37" fmla="*/ 1262 h 213"/>
                  <a:gd name="T38" fmla="*/ 379 w 182"/>
                  <a:gd name="T39" fmla="*/ 1274 h 213"/>
                  <a:gd name="T40" fmla="*/ 305 w 182"/>
                  <a:gd name="T41" fmla="*/ 1274 h 213"/>
                  <a:gd name="T42" fmla="*/ 226 w 182"/>
                  <a:gd name="T43" fmla="*/ 1262 h 213"/>
                  <a:gd name="T44" fmla="*/ 155 w 182"/>
                  <a:gd name="T45" fmla="*/ 1246 h 213"/>
                  <a:gd name="T46" fmla="*/ 72 w 182"/>
                  <a:gd name="T47" fmla="*/ 1219 h 213"/>
                  <a:gd name="T48" fmla="*/ 0 w 182"/>
                  <a:gd name="T49" fmla="*/ 1187 h 213"/>
                  <a:gd name="T50" fmla="*/ 69 w 182"/>
                  <a:gd name="T51" fmla="*/ 1233 h 213"/>
                  <a:gd name="T52" fmla="*/ 137 w 182"/>
                  <a:gd name="T53" fmla="*/ 1262 h 213"/>
                  <a:gd name="T54" fmla="*/ 206 w 182"/>
                  <a:gd name="T55" fmla="*/ 1294 h 213"/>
                  <a:gd name="T56" fmla="*/ 265 w 182"/>
                  <a:gd name="T57" fmla="*/ 1316 h 213"/>
                  <a:gd name="T58" fmla="*/ 325 w 182"/>
                  <a:gd name="T59" fmla="*/ 1335 h 213"/>
                  <a:gd name="T60" fmla="*/ 392 w 182"/>
                  <a:gd name="T61" fmla="*/ 1342 h 213"/>
                  <a:gd name="T62" fmla="*/ 449 w 182"/>
                  <a:gd name="T63" fmla="*/ 1345 h 213"/>
                  <a:gd name="T64" fmla="*/ 510 w 182"/>
                  <a:gd name="T65" fmla="*/ 1345 h 213"/>
                  <a:gd name="T66" fmla="*/ 564 w 182"/>
                  <a:gd name="T67" fmla="*/ 1342 h 213"/>
                  <a:gd name="T68" fmla="*/ 618 w 182"/>
                  <a:gd name="T69" fmla="*/ 1330 h 213"/>
                  <a:gd name="T70" fmla="*/ 665 w 182"/>
                  <a:gd name="T71" fmla="*/ 1316 h 213"/>
                  <a:gd name="T72" fmla="*/ 715 w 182"/>
                  <a:gd name="T73" fmla="*/ 1303 h 213"/>
                  <a:gd name="T74" fmla="*/ 760 w 182"/>
                  <a:gd name="T75" fmla="*/ 1286 h 213"/>
                  <a:gd name="T76" fmla="*/ 802 w 182"/>
                  <a:gd name="T77" fmla="*/ 1258 h 213"/>
                  <a:gd name="T78" fmla="*/ 841 w 182"/>
                  <a:gd name="T79" fmla="*/ 1233 h 213"/>
                  <a:gd name="T80" fmla="*/ 877 w 182"/>
                  <a:gd name="T81" fmla="*/ 1206 h 213"/>
                  <a:gd name="T82" fmla="*/ 976 w 182"/>
                  <a:gd name="T83" fmla="*/ 1111 h 213"/>
                  <a:gd name="T84" fmla="*/ 1045 w 182"/>
                  <a:gd name="T85" fmla="*/ 1018 h 213"/>
                  <a:gd name="T86" fmla="*/ 1085 w 182"/>
                  <a:gd name="T87" fmla="*/ 910 h 213"/>
                  <a:gd name="T88" fmla="*/ 1107 w 182"/>
                  <a:gd name="T89" fmla="*/ 811 h 213"/>
                  <a:gd name="T90" fmla="*/ 1121 w 182"/>
                  <a:gd name="T91" fmla="*/ 704 h 213"/>
                  <a:gd name="T92" fmla="*/ 1121 w 182"/>
                  <a:gd name="T93" fmla="*/ 599 h 213"/>
                  <a:gd name="T94" fmla="*/ 1126 w 182"/>
                  <a:gd name="T95" fmla="*/ 500 h 213"/>
                  <a:gd name="T96" fmla="*/ 1067 w 182"/>
                  <a:gd name="T97" fmla="*/ 292 h 213"/>
                  <a:gd name="T98" fmla="*/ 966 w 182"/>
                  <a:gd name="T99" fmla="*/ 130 h 213"/>
                  <a:gd name="T100" fmla="*/ 930 w 182"/>
                  <a:gd name="T101" fmla="*/ 116 h 213"/>
                  <a:gd name="T102" fmla="*/ 910 w 182"/>
                  <a:gd name="T103" fmla="*/ 97 h 213"/>
                  <a:gd name="T104" fmla="*/ 877 w 182"/>
                  <a:gd name="T105" fmla="*/ 81 h 213"/>
                  <a:gd name="T106" fmla="*/ 854 w 182"/>
                  <a:gd name="T107" fmla="*/ 69 h 213"/>
                  <a:gd name="T108" fmla="*/ 816 w 182"/>
                  <a:gd name="T109" fmla="*/ 56 h 213"/>
                  <a:gd name="T110" fmla="*/ 779 w 182"/>
                  <a:gd name="T111" fmla="*/ 39 h 213"/>
                  <a:gd name="T112" fmla="*/ 734 w 182"/>
                  <a:gd name="T113" fmla="*/ 19 h 213"/>
                  <a:gd name="T114" fmla="*/ 67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9 w 128"/>
                  <a:gd name="T1" fmla="*/ 0 h 217"/>
                  <a:gd name="T2" fmla="*/ 21 w 128"/>
                  <a:gd name="T3" fmla="*/ 1 h 217"/>
                  <a:gd name="T4" fmla="*/ 23 w 128"/>
                  <a:gd name="T5" fmla="*/ 5 h 217"/>
                  <a:gd name="T6" fmla="*/ 25 w 128"/>
                  <a:gd name="T7" fmla="*/ 10 h 217"/>
                  <a:gd name="T8" fmla="*/ 26 w 128"/>
                  <a:gd name="T9" fmla="*/ 15 h 217"/>
                  <a:gd name="T10" fmla="*/ 26 w 128"/>
                  <a:gd name="T11" fmla="*/ 22 h 217"/>
                  <a:gd name="T12" fmla="*/ 23 w 128"/>
                  <a:gd name="T13" fmla="*/ 28 h 217"/>
                  <a:gd name="T14" fmla="*/ 19 w 128"/>
                  <a:gd name="T15" fmla="*/ 35 h 217"/>
                  <a:gd name="T16" fmla="*/ 12 w 128"/>
                  <a:gd name="T17" fmla="*/ 42 h 217"/>
                  <a:gd name="T18" fmla="*/ 10 w 128"/>
                  <a:gd name="T19" fmla="*/ 41 h 217"/>
                  <a:gd name="T20" fmla="*/ 8 w 128"/>
                  <a:gd name="T21" fmla="*/ 40 h 217"/>
                  <a:gd name="T22" fmla="*/ 5 w 128"/>
                  <a:gd name="T23" fmla="*/ 40 h 217"/>
                  <a:gd name="T24" fmla="*/ 4 w 128"/>
                  <a:gd name="T25" fmla="*/ 39 h 217"/>
                  <a:gd name="T26" fmla="*/ 1 w 128"/>
                  <a:gd name="T27" fmla="*/ 37 h 217"/>
                  <a:gd name="T28" fmla="*/ 1 w 128"/>
                  <a:gd name="T29" fmla="*/ 36 h 217"/>
                  <a:gd name="T30" fmla="*/ 0 w 128"/>
                  <a:gd name="T31" fmla="*/ 35 h 217"/>
                  <a:gd name="T32" fmla="*/ 1 w 128"/>
                  <a:gd name="T33" fmla="*/ 34 h 217"/>
                  <a:gd name="T34" fmla="*/ 3 w 128"/>
                  <a:gd name="T35" fmla="*/ 32 h 217"/>
                  <a:gd name="T36" fmla="*/ 6 w 128"/>
                  <a:gd name="T37" fmla="*/ 31 h 217"/>
                  <a:gd name="T38" fmla="*/ 9 w 128"/>
                  <a:gd name="T39" fmla="*/ 29 h 217"/>
                  <a:gd name="T40" fmla="*/ 12 w 128"/>
                  <a:gd name="T41" fmla="*/ 26 h 217"/>
                  <a:gd name="T42" fmla="*/ 16 w 128"/>
                  <a:gd name="T43" fmla="*/ 22 h 217"/>
                  <a:gd name="T44" fmla="*/ 18 w 128"/>
                  <a:gd name="T45" fmla="*/ 16 h 217"/>
                  <a:gd name="T46" fmla="*/ 20 w 128"/>
                  <a:gd name="T47" fmla="*/ 9 h 217"/>
                  <a:gd name="T48" fmla="*/ 1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5 w 117"/>
                  <a:gd name="T1" fmla="*/ 0 h 132"/>
                  <a:gd name="T2" fmla="*/ 0 w 117"/>
                  <a:gd name="T3" fmla="*/ 4 h 132"/>
                  <a:gd name="T4" fmla="*/ 1 w 117"/>
                  <a:gd name="T5" fmla="*/ 4 h 132"/>
                  <a:gd name="T6" fmla="*/ 3 w 117"/>
                  <a:gd name="T7" fmla="*/ 5 h 132"/>
                  <a:gd name="T8" fmla="*/ 6 w 117"/>
                  <a:gd name="T9" fmla="*/ 6 h 132"/>
                  <a:gd name="T10" fmla="*/ 9 w 117"/>
                  <a:gd name="T11" fmla="*/ 8 h 132"/>
                  <a:gd name="T12" fmla="*/ 13 w 117"/>
                  <a:gd name="T13" fmla="*/ 11 h 132"/>
                  <a:gd name="T14" fmla="*/ 17 w 117"/>
                  <a:gd name="T15" fmla="*/ 13 h 132"/>
                  <a:gd name="T16" fmla="*/ 20 w 117"/>
                  <a:gd name="T17" fmla="*/ 18 h 132"/>
                  <a:gd name="T18" fmla="*/ 23 w 117"/>
                  <a:gd name="T19" fmla="*/ 23 h 132"/>
                  <a:gd name="T20" fmla="*/ 24 w 117"/>
                  <a:gd name="T21" fmla="*/ 21 h 132"/>
                  <a:gd name="T22" fmla="*/ 23 w 117"/>
                  <a:gd name="T23" fmla="*/ 18 h 132"/>
                  <a:gd name="T24" fmla="*/ 22 w 117"/>
                  <a:gd name="T25" fmla="*/ 16 h 132"/>
                  <a:gd name="T26" fmla="*/ 20 w 117"/>
                  <a:gd name="T27" fmla="*/ 13 h 132"/>
                  <a:gd name="T28" fmla="*/ 18 w 117"/>
                  <a:gd name="T29" fmla="*/ 10 h 132"/>
                  <a:gd name="T30" fmla="*/ 16 w 117"/>
                  <a:gd name="T31" fmla="*/ 8 h 132"/>
                  <a:gd name="T32" fmla="*/ 14 w 117"/>
                  <a:gd name="T33" fmla="*/ 6 h 132"/>
                  <a:gd name="T34" fmla="*/ 12 w 117"/>
                  <a:gd name="T35" fmla="*/ 6 h 132"/>
                  <a:gd name="T36" fmla="*/ 14 w 117"/>
                  <a:gd name="T37" fmla="*/ 5 h 132"/>
                  <a:gd name="T38" fmla="*/ 16 w 117"/>
                  <a:gd name="T39" fmla="*/ 5 h 132"/>
                  <a:gd name="T40" fmla="*/ 18 w 117"/>
                  <a:gd name="T41" fmla="*/ 4 h 132"/>
                  <a:gd name="T42" fmla="*/ 20 w 117"/>
                  <a:gd name="T43" fmla="*/ 4 h 132"/>
                  <a:gd name="T44" fmla="*/ 21 w 117"/>
                  <a:gd name="T45" fmla="*/ 4 h 132"/>
                  <a:gd name="T46" fmla="*/ 22 w 117"/>
                  <a:gd name="T47" fmla="*/ 4 h 132"/>
                  <a:gd name="T48" fmla="*/ 23 w 117"/>
                  <a:gd name="T49" fmla="*/ 4 h 132"/>
                  <a:gd name="T50" fmla="*/ 23 w 117"/>
                  <a:gd name="T51" fmla="*/ 4 h 132"/>
                  <a:gd name="T52" fmla="*/ 1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6 w 29"/>
                  <a:gd name="T1" fmla="*/ 0 h 77"/>
                  <a:gd name="T2" fmla="*/ 5 w 29"/>
                  <a:gd name="T3" fmla="*/ 0 h 77"/>
                  <a:gd name="T4" fmla="*/ 4 w 29"/>
                  <a:gd name="T5" fmla="*/ 1 h 77"/>
                  <a:gd name="T6" fmla="*/ 2 w 29"/>
                  <a:gd name="T7" fmla="*/ 1 h 77"/>
                  <a:gd name="T8" fmla="*/ 1 w 29"/>
                  <a:gd name="T9" fmla="*/ 4 h 77"/>
                  <a:gd name="T10" fmla="*/ 1 w 29"/>
                  <a:gd name="T11" fmla="*/ 6 h 77"/>
                  <a:gd name="T12" fmla="*/ 0 w 29"/>
                  <a:gd name="T13" fmla="*/ 8 h 77"/>
                  <a:gd name="T14" fmla="*/ 1 w 29"/>
                  <a:gd name="T15" fmla="*/ 11 h 77"/>
                  <a:gd name="T16" fmla="*/ 2 w 29"/>
                  <a:gd name="T17" fmla="*/ 14 h 77"/>
                  <a:gd name="T18" fmla="*/ 3 w 29"/>
                  <a:gd name="T19" fmla="*/ 10 h 77"/>
                  <a:gd name="T20" fmla="*/ 4 w 29"/>
                  <a:gd name="T21" fmla="*/ 7 h 77"/>
                  <a:gd name="T22" fmla="*/ 5 w 29"/>
                  <a:gd name="T23" fmla="*/ 4 h 77"/>
                  <a:gd name="T24" fmla="*/ 6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2 w 207"/>
                    <a:gd name="T1" fmla="*/ 7 h 564"/>
                    <a:gd name="T2" fmla="*/ 1 w 207"/>
                    <a:gd name="T3" fmla="*/ 12 h 564"/>
                    <a:gd name="T4" fmla="*/ 1 w 207"/>
                    <a:gd name="T5" fmla="*/ 16 h 564"/>
                    <a:gd name="T6" fmla="*/ 0 w 207"/>
                    <a:gd name="T7" fmla="*/ 19 h 564"/>
                    <a:gd name="T8" fmla="*/ 0 w 207"/>
                    <a:gd name="T9" fmla="*/ 24 h 564"/>
                    <a:gd name="T10" fmla="*/ 1 w 207"/>
                    <a:gd name="T11" fmla="*/ 28 h 564"/>
                    <a:gd name="T12" fmla="*/ 1 w 207"/>
                    <a:gd name="T13" fmla="*/ 33 h 564"/>
                    <a:gd name="T14" fmla="*/ 3 w 207"/>
                    <a:gd name="T15" fmla="*/ 39 h 564"/>
                    <a:gd name="T16" fmla="*/ 5 w 207"/>
                    <a:gd name="T17" fmla="*/ 46 h 564"/>
                    <a:gd name="T18" fmla="*/ 7 w 207"/>
                    <a:gd name="T19" fmla="*/ 52 h 564"/>
                    <a:gd name="T20" fmla="*/ 10 w 207"/>
                    <a:gd name="T21" fmla="*/ 57 h 564"/>
                    <a:gd name="T22" fmla="*/ 13 w 207"/>
                    <a:gd name="T23" fmla="*/ 64 h 564"/>
                    <a:gd name="T24" fmla="*/ 17 w 207"/>
                    <a:gd name="T25" fmla="*/ 71 h 564"/>
                    <a:gd name="T26" fmla="*/ 21 w 207"/>
                    <a:gd name="T27" fmla="*/ 77 h 564"/>
                    <a:gd name="T28" fmla="*/ 25 w 207"/>
                    <a:gd name="T29" fmla="*/ 82 h 564"/>
                    <a:gd name="T30" fmla="*/ 28 w 207"/>
                    <a:gd name="T31" fmla="*/ 86 h 564"/>
                    <a:gd name="T32" fmla="*/ 32 w 207"/>
                    <a:gd name="T33" fmla="*/ 89 h 564"/>
                    <a:gd name="T34" fmla="*/ 26 w 207"/>
                    <a:gd name="T35" fmla="*/ 79 h 564"/>
                    <a:gd name="T36" fmla="*/ 20 w 207"/>
                    <a:gd name="T37" fmla="*/ 71 h 564"/>
                    <a:gd name="T38" fmla="*/ 16 w 207"/>
                    <a:gd name="T39" fmla="*/ 64 h 564"/>
                    <a:gd name="T40" fmla="*/ 13 w 207"/>
                    <a:gd name="T41" fmla="*/ 58 h 564"/>
                    <a:gd name="T42" fmla="*/ 12 w 207"/>
                    <a:gd name="T43" fmla="*/ 53 h 564"/>
                    <a:gd name="T44" fmla="*/ 10 w 207"/>
                    <a:gd name="T45" fmla="*/ 49 h 564"/>
                    <a:gd name="T46" fmla="*/ 10 w 207"/>
                    <a:gd name="T47" fmla="*/ 45 h 564"/>
                    <a:gd name="T48" fmla="*/ 9 w 207"/>
                    <a:gd name="T49" fmla="*/ 41 h 564"/>
                    <a:gd name="T50" fmla="*/ 7 w 207"/>
                    <a:gd name="T51" fmla="*/ 33 h 564"/>
                    <a:gd name="T52" fmla="*/ 6 w 207"/>
                    <a:gd name="T53" fmla="*/ 22 h 564"/>
                    <a:gd name="T54" fmla="*/ 7 w 207"/>
                    <a:gd name="T55" fmla="*/ 11 h 564"/>
                    <a:gd name="T56" fmla="*/ 8 w 207"/>
                    <a:gd name="T57" fmla="*/ 0 h 564"/>
                    <a:gd name="T58" fmla="*/ 2 w 207"/>
                    <a:gd name="T59" fmla="*/ 7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3 h 232"/>
                    <a:gd name="T2" fmla="*/ 3 w 47"/>
                    <a:gd name="T3" fmla="*/ 8 h 232"/>
                    <a:gd name="T4" fmla="*/ 4 w 47"/>
                    <a:gd name="T5" fmla="*/ 16 h 232"/>
                    <a:gd name="T6" fmla="*/ 4 w 47"/>
                    <a:gd name="T7" fmla="*/ 25 h 232"/>
                    <a:gd name="T8" fmla="*/ 3 w 47"/>
                    <a:gd name="T9" fmla="*/ 36 h 232"/>
                    <a:gd name="T10" fmla="*/ 8 w 47"/>
                    <a:gd name="T11" fmla="*/ 34 h 232"/>
                    <a:gd name="T12" fmla="*/ 8 w 47"/>
                    <a:gd name="T13" fmla="*/ 28 h 232"/>
                    <a:gd name="T14" fmla="*/ 8 w 47"/>
                    <a:gd name="T15" fmla="*/ 22 h 232"/>
                    <a:gd name="T16" fmla="*/ 8 w 47"/>
                    <a:gd name="T17" fmla="*/ 16 h 232"/>
                    <a:gd name="T18" fmla="*/ 7 w 47"/>
                    <a:gd name="T19" fmla="*/ 11 h 232"/>
                    <a:gd name="T20" fmla="*/ 6 w 47"/>
                    <a:gd name="T21" fmla="*/ 8 h 232"/>
                    <a:gd name="T22" fmla="*/ 5 w 47"/>
                    <a:gd name="T23" fmla="*/ 6 h 232"/>
                    <a:gd name="T24" fmla="*/ 4 w 47"/>
                    <a:gd name="T25" fmla="*/ 3 h 232"/>
                    <a:gd name="T26" fmla="*/ 2 w 47"/>
                    <a:gd name="T27" fmla="*/ 0 h 232"/>
                    <a:gd name="T28" fmla="*/ 0 w 47"/>
                    <a:gd name="T29" fmla="*/ 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0" y="1723"/>
                  <a:ext cx="60" cy="28"/>
                </a:xfrm>
                <a:custGeom>
                  <a:avLst/>
                  <a:gdLst>
                    <a:gd name="T0" fmla="*/ 13 w 87"/>
                    <a:gd name="T1" fmla="*/ 3 h 40"/>
                    <a:gd name="T2" fmla="*/ 12 w 87"/>
                    <a:gd name="T3" fmla="*/ 2 h 40"/>
                    <a:gd name="T4" fmla="*/ 10 w 87"/>
                    <a:gd name="T5" fmla="*/ 1 h 40"/>
                    <a:gd name="T6" fmla="*/ 9 w 87"/>
                    <a:gd name="T7" fmla="*/ 1 h 40"/>
                    <a:gd name="T8" fmla="*/ 7 w 87"/>
                    <a:gd name="T9" fmla="*/ 1 h 40"/>
                    <a:gd name="T10" fmla="*/ 6 w 87"/>
                    <a:gd name="T11" fmla="*/ 1 h 40"/>
                    <a:gd name="T12" fmla="*/ 4 w 87"/>
                    <a:gd name="T13" fmla="*/ 1 h 40"/>
                    <a:gd name="T14" fmla="*/ 2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2 w 87"/>
                    <a:gd name="T21" fmla="*/ 1 h 40"/>
                    <a:gd name="T22" fmla="*/ 3 w 87"/>
                    <a:gd name="T23" fmla="*/ 2 h 40"/>
                    <a:gd name="T24" fmla="*/ 6 w 87"/>
                    <a:gd name="T25" fmla="*/ 2 h 40"/>
                    <a:gd name="T26" fmla="*/ 7 w 87"/>
                    <a:gd name="T27" fmla="*/ 3 h 40"/>
                    <a:gd name="T28" fmla="*/ 8 w 87"/>
                    <a:gd name="T29" fmla="*/ 3 h 40"/>
                    <a:gd name="T30" fmla="*/ 10 w 87"/>
                    <a:gd name="T31" fmla="*/ 5 h 40"/>
                    <a:gd name="T32" fmla="*/ 12 w 87"/>
                    <a:gd name="T33" fmla="*/ 5 h 40"/>
                    <a:gd name="T34" fmla="*/ 13 w 87"/>
                    <a:gd name="T35" fmla="*/ 3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8 w 109"/>
                <a:gd name="T5" fmla="*/ 5 h 156"/>
                <a:gd name="T6" fmla="*/ 96 w 109"/>
                <a:gd name="T7" fmla="*/ 17 h 156"/>
                <a:gd name="T8" fmla="*/ 151 w 109"/>
                <a:gd name="T9" fmla="*/ 34 h 156"/>
                <a:gd name="T10" fmla="*/ 202 w 109"/>
                <a:gd name="T11" fmla="*/ 62 h 156"/>
                <a:gd name="T12" fmla="*/ 249 w 109"/>
                <a:gd name="T13" fmla="*/ 100 h 156"/>
                <a:gd name="T14" fmla="*/ 279 w 109"/>
                <a:gd name="T15" fmla="*/ 152 h 156"/>
                <a:gd name="T16" fmla="*/ 285 w 109"/>
                <a:gd name="T17" fmla="*/ 221 h 156"/>
                <a:gd name="T18" fmla="*/ 272 w 109"/>
                <a:gd name="T19" fmla="*/ 221 h 156"/>
                <a:gd name="T20" fmla="*/ 258 w 109"/>
                <a:gd name="T21" fmla="*/ 221 h 156"/>
                <a:gd name="T22" fmla="*/ 243 w 109"/>
                <a:gd name="T23" fmla="*/ 221 h 156"/>
                <a:gd name="T24" fmla="*/ 225 w 109"/>
                <a:gd name="T25" fmla="*/ 216 h 156"/>
                <a:gd name="T26" fmla="*/ 211 w 109"/>
                <a:gd name="T27" fmla="*/ 215 h 156"/>
                <a:gd name="T28" fmla="*/ 194 w 109"/>
                <a:gd name="T29" fmla="*/ 211 h 156"/>
                <a:gd name="T30" fmla="*/ 172 w 109"/>
                <a:gd name="T31" fmla="*/ 204 h 156"/>
                <a:gd name="T32" fmla="*/ 151 w 109"/>
                <a:gd name="T33" fmla="*/ 196 h 156"/>
                <a:gd name="T34" fmla="*/ 138 w 109"/>
                <a:gd name="T35" fmla="*/ 178 h 156"/>
                <a:gd name="T36" fmla="*/ 138 w 109"/>
                <a:gd name="T37" fmla="*/ 156 h 156"/>
                <a:gd name="T38" fmla="*/ 145 w 109"/>
                <a:gd name="T39" fmla="*/ 135 h 156"/>
                <a:gd name="T40" fmla="*/ 153 w 109"/>
                <a:gd name="T41" fmla="*/ 112 h 156"/>
                <a:gd name="T42" fmla="*/ 145 w 109"/>
                <a:gd name="T43" fmla="*/ 87 h 156"/>
                <a:gd name="T44" fmla="*/ 125 w 109"/>
                <a:gd name="T45" fmla="*/ 60 h 156"/>
                <a:gd name="T46" fmla="*/ 82 w 109"/>
                <a:gd name="T47" fmla="*/ 3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6 w 54"/>
                <a:gd name="T5" fmla="*/ 3 h 40"/>
                <a:gd name="T6" fmla="*/ 35 w 54"/>
                <a:gd name="T7" fmla="*/ 13 h 40"/>
                <a:gd name="T8" fmla="*/ 59 w 54"/>
                <a:gd name="T9" fmla="*/ 17 h 40"/>
                <a:gd name="T10" fmla="*/ 79 w 54"/>
                <a:gd name="T11" fmla="*/ 20 h 40"/>
                <a:gd name="T12" fmla="*/ 101 w 54"/>
                <a:gd name="T13" fmla="*/ 24 h 40"/>
                <a:gd name="T14" fmla="*/ 123 w 54"/>
                <a:gd name="T15" fmla="*/ 26 h 40"/>
                <a:gd name="T16" fmla="*/ 148 w 54"/>
                <a:gd name="T17" fmla="*/ 22 h 40"/>
                <a:gd name="T18" fmla="*/ 145 w 54"/>
                <a:gd name="T19" fmla="*/ 35 h 40"/>
                <a:gd name="T20" fmla="*/ 137 w 54"/>
                <a:gd name="T21" fmla="*/ 47 h 40"/>
                <a:gd name="T22" fmla="*/ 121 w 54"/>
                <a:gd name="T23" fmla="*/ 55 h 40"/>
                <a:gd name="T24" fmla="*/ 100 w 54"/>
                <a:gd name="T25" fmla="*/ 57 h 40"/>
                <a:gd name="T26" fmla="*/ 76 w 54"/>
                <a:gd name="T27" fmla="*/ 56 h 40"/>
                <a:gd name="T28" fmla="*/ 51 w 54"/>
                <a:gd name="T29" fmla="*/ 46 h 40"/>
                <a:gd name="T30" fmla="*/ 27 w 54"/>
                <a:gd name="T31" fmla="*/ 3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0 h 237"/>
                <a:gd name="T4" fmla="*/ 12 w 257"/>
                <a:gd name="T5" fmla="*/ 60 h 237"/>
                <a:gd name="T6" fmla="*/ 27 w 257"/>
                <a:gd name="T7" fmla="*/ 90 h 237"/>
                <a:gd name="T8" fmla="*/ 48 w 257"/>
                <a:gd name="T9" fmla="*/ 116 h 237"/>
                <a:gd name="T10" fmla="*/ 78 w 257"/>
                <a:gd name="T11" fmla="*/ 140 h 237"/>
                <a:gd name="T12" fmla="*/ 115 w 257"/>
                <a:gd name="T13" fmla="*/ 166 h 237"/>
                <a:gd name="T14" fmla="*/ 163 w 257"/>
                <a:gd name="T15" fmla="*/ 190 h 237"/>
                <a:gd name="T16" fmla="*/ 218 w 257"/>
                <a:gd name="T17" fmla="*/ 210 h 237"/>
                <a:gd name="T18" fmla="*/ 289 w 257"/>
                <a:gd name="T19" fmla="*/ 229 h 237"/>
                <a:gd name="T20" fmla="*/ 369 w 257"/>
                <a:gd name="T21" fmla="*/ 245 h 237"/>
                <a:gd name="T22" fmla="*/ 455 w 257"/>
                <a:gd name="T23" fmla="*/ 258 h 237"/>
                <a:gd name="T24" fmla="*/ 561 w 257"/>
                <a:gd name="T25" fmla="*/ 270 h 237"/>
                <a:gd name="T26" fmla="*/ 676 w 257"/>
                <a:gd name="T27" fmla="*/ 276 h 237"/>
                <a:gd name="T28" fmla="*/ 808 w 257"/>
                <a:gd name="T29" fmla="*/ 280 h 237"/>
                <a:gd name="T30" fmla="*/ 944 w 257"/>
                <a:gd name="T31" fmla="*/ 279 h 237"/>
                <a:gd name="T32" fmla="*/ 1104 w 257"/>
                <a:gd name="T33" fmla="*/ 274 h 237"/>
                <a:gd name="T34" fmla="*/ 964 w 257"/>
                <a:gd name="T35" fmla="*/ 268 h 237"/>
                <a:gd name="T36" fmla="*/ 837 w 257"/>
                <a:gd name="T37" fmla="*/ 259 h 237"/>
                <a:gd name="T38" fmla="*/ 731 w 257"/>
                <a:gd name="T39" fmla="*/ 250 h 237"/>
                <a:gd name="T40" fmla="*/ 636 w 257"/>
                <a:gd name="T41" fmla="*/ 241 h 237"/>
                <a:gd name="T42" fmla="*/ 550 w 257"/>
                <a:gd name="T43" fmla="*/ 228 h 237"/>
                <a:gd name="T44" fmla="*/ 482 w 257"/>
                <a:gd name="T45" fmla="*/ 215 h 237"/>
                <a:gd name="T46" fmla="*/ 418 w 257"/>
                <a:gd name="T47" fmla="*/ 200 h 237"/>
                <a:gd name="T48" fmla="*/ 360 w 257"/>
                <a:gd name="T49" fmla="*/ 183 h 237"/>
                <a:gd name="T50" fmla="*/ 307 w 257"/>
                <a:gd name="T51" fmla="*/ 166 h 237"/>
                <a:gd name="T52" fmla="*/ 264 w 257"/>
                <a:gd name="T53" fmla="*/ 147 h 237"/>
                <a:gd name="T54" fmla="*/ 226 w 257"/>
                <a:gd name="T55" fmla="*/ 127 h 237"/>
                <a:gd name="T56" fmla="*/ 186 w 257"/>
                <a:gd name="T57" fmla="*/ 103 h 237"/>
                <a:gd name="T58" fmla="*/ 142 w 257"/>
                <a:gd name="T59" fmla="*/ 81 h 237"/>
                <a:gd name="T60" fmla="*/ 99 w 257"/>
                <a:gd name="T61" fmla="*/ 57 h 237"/>
                <a:gd name="T62" fmla="*/ 50 w 257"/>
                <a:gd name="T63" fmla="*/ 29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43 w 124"/>
                <a:gd name="T1" fmla="*/ 0 h 110"/>
                <a:gd name="T2" fmla="*/ 549 w 124"/>
                <a:gd name="T3" fmla="*/ 135 h 110"/>
                <a:gd name="T4" fmla="*/ 533 w 124"/>
                <a:gd name="T5" fmla="*/ 134 h 110"/>
                <a:gd name="T6" fmla="*/ 474 w 124"/>
                <a:gd name="T7" fmla="*/ 131 h 110"/>
                <a:gd name="T8" fmla="*/ 396 w 124"/>
                <a:gd name="T9" fmla="*/ 127 h 110"/>
                <a:gd name="T10" fmla="*/ 303 w 124"/>
                <a:gd name="T11" fmla="*/ 124 h 110"/>
                <a:gd name="T12" fmla="*/ 199 w 124"/>
                <a:gd name="T13" fmla="*/ 121 h 110"/>
                <a:gd name="T14" fmla="*/ 113 w 124"/>
                <a:gd name="T15" fmla="*/ 122 h 110"/>
                <a:gd name="T16" fmla="*/ 40 w 124"/>
                <a:gd name="T17" fmla="*/ 128 h 110"/>
                <a:gd name="T18" fmla="*/ 0 w 124"/>
                <a:gd name="T19" fmla="*/ 137 h 110"/>
                <a:gd name="T20" fmla="*/ 16 w 124"/>
                <a:gd name="T21" fmla="*/ 122 h 110"/>
                <a:gd name="T22" fmla="*/ 36 w 124"/>
                <a:gd name="T23" fmla="*/ 111 h 110"/>
                <a:gd name="T24" fmla="*/ 73 w 124"/>
                <a:gd name="T25" fmla="*/ 102 h 110"/>
                <a:gd name="T26" fmla="*/ 113 w 124"/>
                <a:gd name="T27" fmla="*/ 95 h 110"/>
                <a:gd name="T28" fmla="*/ 160 w 124"/>
                <a:gd name="T29" fmla="*/ 90 h 110"/>
                <a:gd name="T30" fmla="*/ 207 w 124"/>
                <a:gd name="T31" fmla="*/ 89 h 110"/>
                <a:gd name="T32" fmla="*/ 260 w 124"/>
                <a:gd name="T33" fmla="*/ 89 h 110"/>
                <a:gd name="T34" fmla="*/ 319 w 124"/>
                <a:gd name="T35" fmla="*/ 93 h 110"/>
                <a:gd name="T36" fmla="*/ 323 w 124"/>
                <a:gd name="T37" fmla="*/ 89 h 110"/>
                <a:gd name="T38" fmla="*/ 310 w 124"/>
                <a:gd name="T39" fmla="*/ 71 h 110"/>
                <a:gd name="T40" fmla="*/ 296 w 124"/>
                <a:gd name="T41" fmla="*/ 48 h 110"/>
                <a:gd name="T42" fmla="*/ 290 w 124"/>
                <a:gd name="T43" fmla="*/ 37 h 110"/>
                <a:gd name="T44" fmla="*/ 279 w 124"/>
                <a:gd name="T45" fmla="*/ 37 h 110"/>
                <a:gd name="T46" fmla="*/ 268 w 124"/>
                <a:gd name="T47" fmla="*/ 35 h 110"/>
                <a:gd name="T48" fmla="*/ 260 w 124"/>
                <a:gd name="T49" fmla="*/ 31 h 110"/>
                <a:gd name="T50" fmla="*/ 255 w 124"/>
                <a:gd name="T51" fmla="*/ 28 h 110"/>
                <a:gd name="T52" fmla="*/ 255 w 124"/>
                <a:gd name="T53" fmla="*/ 24 h 110"/>
                <a:gd name="T54" fmla="*/ 260 w 124"/>
                <a:gd name="T55" fmla="*/ 19 h 110"/>
                <a:gd name="T56" fmla="*/ 294 w 124"/>
                <a:gd name="T57" fmla="*/ 8 h 110"/>
                <a:gd name="T58" fmla="*/ 34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2 w 109"/>
                <a:gd name="T3" fmla="*/ 1 h 156"/>
                <a:gd name="T4" fmla="*/ 78 w 109"/>
                <a:gd name="T5" fmla="*/ 5 h 156"/>
                <a:gd name="T6" fmla="*/ 163 w 109"/>
                <a:gd name="T7" fmla="*/ 12 h 156"/>
                <a:gd name="T8" fmla="*/ 259 w 109"/>
                <a:gd name="T9" fmla="*/ 29 h 156"/>
                <a:gd name="T10" fmla="*/ 349 w 109"/>
                <a:gd name="T11" fmla="*/ 49 h 156"/>
                <a:gd name="T12" fmla="*/ 428 w 109"/>
                <a:gd name="T13" fmla="*/ 81 h 156"/>
                <a:gd name="T14" fmla="*/ 476 w 109"/>
                <a:gd name="T15" fmla="*/ 123 h 156"/>
                <a:gd name="T16" fmla="*/ 486 w 109"/>
                <a:gd name="T17" fmla="*/ 176 h 156"/>
                <a:gd name="T18" fmla="*/ 471 w 109"/>
                <a:gd name="T19" fmla="*/ 176 h 156"/>
                <a:gd name="T20" fmla="*/ 444 w 109"/>
                <a:gd name="T21" fmla="*/ 176 h 156"/>
                <a:gd name="T22" fmla="*/ 414 w 109"/>
                <a:gd name="T23" fmla="*/ 176 h 156"/>
                <a:gd name="T24" fmla="*/ 387 w 109"/>
                <a:gd name="T25" fmla="*/ 174 h 156"/>
                <a:gd name="T26" fmla="*/ 360 w 109"/>
                <a:gd name="T27" fmla="*/ 173 h 156"/>
                <a:gd name="T28" fmla="*/ 330 w 109"/>
                <a:gd name="T29" fmla="*/ 170 h 156"/>
                <a:gd name="T30" fmla="*/ 294 w 109"/>
                <a:gd name="T31" fmla="*/ 165 h 156"/>
                <a:gd name="T32" fmla="*/ 259 w 109"/>
                <a:gd name="T33" fmla="*/ 159 h 156"/>
                <a:gd name="T34" fmla="*/ 235 w 109"/>
                <a:gd name="T35" fmla="*/ 142 h 156"/>
                <a:gd name="T36" fmla="*/ 235 w 109"/>
                <a:gd name="T37" fmla="*/ 126 h 156"/>
                <a:gd name="T38" fmla="*/ 251 w 109"/>
                <a:gd name="T39" fmla="*/ 110 h 156"/>
                <a:gd name="T40" fmla="*/ 266 w 109"/>
                <a:gd name="T41" fmla="*/ 90 h 156"/>
                <a:gd name="T42" fmla="*/ 251 w 109"/>
                <a:gd name="T43" fmla="*/ 72 h 156"/>
                <a:gd name="T44" fmla="*/ 216 w 109"/>
                <a:gd name="T45" fmla="*/ 48 h 156"/>
                <a:gd name="T46" fmla="*/ 140 w 109"/>
                <a:gd name="T47" fmla="*/ 2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40 w 46"/>
                <a:gd name="T1" fmla="*/ 0 h 94"/>
                <a:gd name="T2" fmla="*/ 89 w 46"/>
                <a:gd name="T3" fmla="*/ 43 h 94"/>
                <a:gd name="T4" fmla="*/ 66 w 46"/>
                <a:gd name="T5" fmla="*/ 72 h 94"/>
                <a:gd name="T6" fmla="*/ 49 w 46"/>
                <a:gd name="T7" fmla="*/ 94 h 94"/>
                <a:gd name="T8" fmla="*/ 0 w 46"/>
                <a:gd name="T9" fmla="*/ 109 h 94"/>
                <a:gd name="T10" fmla="*/ 54 w 46"/>
                <a:gd name="T11" fmla="*/ 103 h 94"/>
                <a:gd name="T12" fmla="*/ 104 w 46"/>
                <a:gd name="T13" fmla="*/ 95 h 94"/>
                <a:gd name="T14" fmla="*/ 142 w 46"/>
                <a:gd name="T15" fmla="*/ 79 h 94"/>
                <a:gd name="T16" fmla="*/ 178 w 46"/>
                <a:gd name="T17" fmla="*/ 67 h 94"/>
                <a:gd name="T18" fmla="*/ 202 w 46"/>
                <a:gd name="T19" fmla="*/ 51 h 94"/>
                <a:gd name="T20" fmla="*/ 205 w 46"/>
                <a:gd name="T21" fmla="*/ 35 h 94"/>
                <a:gd name="T22" fmla="*/ 189 w 46"/>
                <a:gd name="T23" fmla="*/ 15 h 94"/>
                <a:gd name="T24" fmla="*/ 14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7 w 54"/>
                <a:gd name="T5" fmla="*/ 3 h 40"/>
                <a:gd name="T6" fmla="*/ 55 w 54"/>
                <a:gd name="T7" fmla="*/ 8 h 40"/>
                <a:gd name="T8" fmla="*/ 87 w 54"/>
                <a:gd name="T9" fmla="*/ 12 h 40"/>
                <a:gd name="T10" fmla="*/ 123 w 54"/>
                <a:gd name="T11" fmla="*/ 15 h 40"/>
                <a:gd name="T12" fmla="*/ 161 w 54"/>
                <a:gd name="T13" fmla="*/ 17 h 40"/>
                <a:gd name="T14" fmla="*/ 192 w 54"/>
                <a:gd name="T15" fmla="*/ 18 h 40"/>
                <a:gd name="T16" fmla="*/ 228 w 54"/>
                <a:gd name="T17" fmla="*/ 16 h 40"/>
                <a:gd name="T18" fmla="*/ 225 w 54"/>
                <a:gd name="T19" fmla="*/ 30 h 40"/>
                <a:gd name="T20" fmla="*/ 212 w 54"/>
                <a:gd name="T21" fmla="*/ 38 h 40"/>
                <a:gd name="T22" fmla="*/ 187 w 54"/>
                <a:gd name="T23" fmla="*/ 43 h 40"/>
                <a:gd name="T24" fmla="*/ 155 w 54"/>
                <a:gd name="T25" fmla="*/ 45 h 40"/>
                <a:gd name="T26" fmla="*/ 116 w 54"/>
                <a:gd name="T27" fmla="*/ 44 h 40"/>
                <a:gd name="T28" fmla="*/ 79 w 54"/>
                <a:gd name="T29" fmla="*/ 37 h 40"/>
                <a:gd name="T30" fmla="*/ 41 w 54"/>
                <a:gd name="T31" fmla="*/ 2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3 w 596"/>
                <a:gd name="T1" fmla="*/ 428 h 666"/>
                <a:gd name="T2" fmla="*/ 27 w 596"/>
                <a:gd name="T3" fmla="*/ 396 h 666"/>
                <a:gd name="T4" fmla="*/ 0 w 596"/>
                <a:gd name="T5" fmla="*/ 335 h 666"/>
                <a:gd name="T6" fmla="*/ 16 w 596"/>
                <a:gd name="T7" fmla="*/ 258 h 666"/>
                <a:gd name="T8" fmla="*/ 113 w 596"/>
                <a:gd name="T9" fmla="*/ 176 h 666"/>
                <a:gd name="T10" fmla="*/ 308 w 596"/>
                <a:gd name="T11" fmla="*/ 99 h 666"/>
                <a:gd name="T12" fmla="*/ 635 w 596"/>
                <a:gd name="T13" fmla="*/ 36 h 666"/>
                <a:gd name="T14" fmla="*/ 1102 w 596"/>
                <a:gd name="T15" fmla="*/ 2 h 666"/>
                <a:gd name="T16" fmla="*/ 1700 w 596"/>
                <a:gd name="T17" fmla="*/ 9 h 666"/>
                <a:gd name="T18" fmla="*/ 2162 w 596"/>
                <a:gd name="T19" fmla="*/ 78 h 666"/>
                <a:gd name="T20" fmla="*/ 2475 w 596"/>
                <a:gd name="T21" fmla="*/ 191 h 666"/>
                <a:gd name="T22" fmla="*/ 2639 w 596"/>
                <a:gd name="T23" fmla="*/ 330 h 666"/>
                <a:gd name="T24" fmla="*/ 2659 w 596"/>
                <a:gd name="T25" fmla="*/ 474 h 666"/>
                <a:gd name="T26" fmla="*/ 2531 w 596"/>
                <a:gd name="T27" fmla="*/ 609 h 666"/>
                <a:gd name="T28" fmla="*/ 2265 w 596"/>
                <a:gd name="T29" fmla="*/ 713 h 666"/>
                <a:gd name="T30" fmla="*/ 1863 w 596"/>
                <a:gd name="T31" fmla="*/ 769 h 666"/>
                <a:gd name="T32" fmla="*/ 1738 w 596"/>
                <a:gd name="T33" fmla="*/ 764 h 666"/>
                <a:gd name="T34" fmla="*/ 1971 w 596"/>
                <a:gd name="T35" fmla="*/ 716 h 666"/>
                <a:gd name="T36" fmla="*/ 2153 w 596"/>
                <a:gd name="T37" fmla="*/ 630 h 666"/>
                <a:gd name="T38" fmla="*/ 2277 w 596"/>
                <a:gd name="T39" fmla="*/ 526 h 666"/>
                <a:gd name="T40" fmla="*/ 2322 w 596"/>
                <a:gd name="T41" fmla="*/ 412 h 666"/>
                <a:gd name="T42" fmla="*/ 2295 w 596"/>
                <a:gd name="T43" fmla="*/ 299 h 666"/>
                <a:gd name="T44" fmla="*/ 2165 w 596"/>
                <a:gd name="T45" fmla="*/ 202 h 666"/>
                <a:gd name="T46" fmla="*/ 1934 w 596"/>
                <a:gd name="T47" fmla="*/ 130 h 666"/>
                <a:gd name="T48" fmla="*/ 1524 w 596"/>
                <a:gd name="T49" fmla="*/ 85 h 666"/>
                <a:gd name="T50" fmla="*/ 1099 w 596"/>
                <a:gd name="T51" fmla="*/ 71 h 666"/>
                <a:gd name="T52" fmla="*/ 778 w 596"/>
                <a:gd name="T53" fmla="*/ 81 h 666"/>
                <a:gd name="T54" fmla="*/ 541 w 596"/>
                <a:gd name="T55" fmla="*/ 116 h 666"/>
                <a:gd name="T56" fmla="*/ 374 w 596"/>
                <a:gd name="T57" fmla="*/ 173 h 666"/>
                <a:gd name="T58" fmla="*/ 255 w 596"/>
                <a:gd name="T59" fmla="*/ 239 h 666"/>
                <a:gd name="T60" fmla="*/ 178 w 596"/>
                <a:gd name="T61" fmla="*/ 315 h 666"/>
                <a:gd name="T62" fmla="*/ 125 w 596"/>
                <a:gd name="T63" fmla="*/ 392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111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111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4B565E-7F18-475E-A339-01D694FE23E8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25.04.2020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112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112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392D11-D485-4D25-B6B6-559AF86D34E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6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539553" y="5301208"/>
            <a:ext cx="81369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kk-KZ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ru-RU" sz="2800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4667754" y="73685"/>
            <a:ext cx="184730" cy="5847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284" y="5301208"/>
            <a:ext cx="1685131" cy="167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" y="0"/>
            <a:ext cx="1685131" cy="167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062" r="6159" b="45669"/>
          <a:stretch/>
        </p:blipFill>
        <p:spPr bwMode="auto">
          <a:xfrm>
            <a:off x="539553" y="1938992"/>
            <a:ext cx="8093845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0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4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«Қостанай қаласы әкімдігінің</a:t>
            </a:r>
          </a:p>
          <a:p>
            <a:pPr lvl="0" algn="ctr"/>
            <a:r>
              <a:rPr lang="kk-KZ" sz="24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Қостанай қаласы әкімдігінің білім бөлімінің </a:t>
            </a:r>
            <a:r>
              <a:rPr lang="kk-KZ" sz="2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№</a:t>
            </a:r>
            <a:r>
              <a:rPr lang="kk-KZ" sz="24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11 бөбекжай бақшасы</a:t>
            </a:r>
            <a:r>
              <a:rPr lang="kk-KZ" sz="2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»</a:t>
            </a:r>
          </a:p>
          <a:p>
            <a:pPr lvl="0" algn="ctr"/>
            <a:r>
              <a:rPr lang="kk-KZ" sz="24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</a:t>
            </a:r>
            <a:r>
              <a:rPr lang="kk-KZ" sz="2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емлекеттік коммуналдық қазыналық кәсіпорын</a:t>
            </a:r>
            <a:endParaRPr lang="ru-RU" sz="2400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58862"/>
      </p:ext>
    </p:extLst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8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esktop\Кульпаш конкурс\IMG-20200425-WA00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32"/>
          <a:stretch/>
        </p:blipFill>
        <p:spPr bwMode="auto">
          <a:xfrm>
            <a:off x="5075523" y="188640"/>
            <a:ext cx="3888432" cy="2780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1266" name="Picture 2" descr="D:\Downloads\назарбаев с-з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1644" r="6074" b="10522"/>
          <a:stretch/>
        </p:blipFill>
        <p:spPr bwMode="auto">
          <a:xfrm>
            <a:off x="201648" y="188640"/>
            <a:ext cx="4480770" cy="27807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Downloads\Абай 0орытынд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1" y="3005106"/>
            <a:ext cx="7884367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1" y="0"/>
            <a:ext cx="1685131" cy="167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8869" y="5178987"/>
            <a:ext cx="1685131" cy="167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Горизонтальный свиток 9"/>
          <p:cNvSpPr/>
          <p:nvPr/>
        </p:nvSpPr>
        <p:spPr bwMode="auto">
          <a:xfrm>
            <a:off x="1475655" y="0"/>
            <a:ext cx="7344817" cy="2276872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Жоба:</a:t>
            </a:r>
          </a:p>
          <a:p>
            <a:r>
              <a:rPr lang="kk-KZ" sz="40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Ұлы даланың ұлы есімдері </a:t>
            </a:r>
            <a:endParaRPr lang="ru-RU" sz="4000" b="1" i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Desktop\Кульпаш конкурс\Кульпаш АБАЙ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20580"/>
            <a:ext cx="2772308" cy="2692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2" descr="D:\Desktop\Кульпаш конкурс\То0тар т945ыш 5арыш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20580"/>
            <a:ext cx="3002791" cy="2548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1763688" y="5222565"/>
            <a:ext cx="2381993" cy="71728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Абай Құнанбаев</a:t>
            </a:r>
            <a:endParaRPr lang="ru-RU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840103" y="5156633"/>
            <a:ext cx="2498735" cy="6812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Тоқтар Әубәкіров</a:t>
            </a:r>
            <a:endParaRPr lang="ru-RU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708920"/>
            <a:ext cx="3888432" cy="32932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kk-KZ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Біліктілігі  арнайы орта деңгейлі екінші  санатты  балабақша тәрбиешісі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" y="0"/>
            <a:ext cx="1685131" cy="167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8869" y="5178987"/>
            <a:ext cx="1685131" cy="167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Downloads\IMG-20200425-WA00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5" t="20084" r="12111" b="37480"/>
          <a:stretch/>
        </p:blipFill>
        <p:spPr bwMode="auto">
          <a:xfrm>
            <a:off x="4572000" y="1565752"/>
            <a:ext cx="4371650" cy="4239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" name="Блок-схема: перфолента 1"/>
          <p:cNvSpPr/>
          <p:nvPr/>
        </p:nvSpPr>
        <p:spPr bwMode="auto">
          <a:xfrm>
            <a:off x="683568" y="1679013"/>
            <a:ext cx="3456384" cy="776837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Ж</a:t>
            </a:r>
            <a:r>
              <a:rPr lang="kk-KZ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оба</a:t>
            </a:r>
            <a:r>
              <a:rPr kumimoji="0" lang="kk-KZ" sz="24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жетекшісі</a:t>
            </a:r>
            <a:endParaRPr kumimoji="0" lang="ru-RU" sz="24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2708920"/>
            <a:ext cx="38884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000" b="1" i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Сулейменова </a:t>
            </a:r>
          </a:p>
          <a:p>
            <a:pPr algn="ctr"/>
            <a:r>
              <a:rPr lang="kk-KZ" sz="4000" b="1" i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Кульпаш</a:t>
            </a:r>
          </a:p>
          <a:p>
            <a:pPr algn="ctr"/>
            <a:r>
              <a:rPr lang="kk-KZ" sz="4000" b="1" i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Шаркеновна</a:t>
            </a:r>
          </a:p>
          <a:p>
            <a:pPr algn="ctr"/>
            <a:endParaRPr lang="ru-RU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062" r="6159" b="45669"/>
          <a:stretch/>
        </p:blipFill>
        <p:spPr bwMode="auto">
          <a:xfrm>
            <a:off x="1426859" y="132724"/>
            <a:ext cx="7516791" cy="99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6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062" r="6159" b="45669"/>
          <a:stretch/>
        </p:blipFill>
        <p:spPr bwMode="auto">
          <a:xfrm>
            <a:off x="1426859" y="132724"/>
            <a:ext cx="7516791" cy="99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перфолента 2"/>
          <p:cNvSpPr/>
          <p:nvPr/>
        </p:nvSpPr>
        <p:spPr bwMode="auto">
          <a:xfrm>
            <a:off x="1187624" y="1124743"/>
            <a:ext cx="7560840" cy="1080121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ЖОБАҒА ҚАТЫСУШЫЛАР</a:t>
            </a:r>
            <a:endParaRPr kumimoji="0" lang="ru-RU" sz="36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Desktop\Кульпаш конкурс\IMG-20200425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77" y="2564904"/>
            <a:ext cx="3690002" cy="30667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6" name="Блок-схема: перфолента 5"/>
          <p:cNvSpPr/>
          <p:nvPr/>
        </p:nvSpPr>
        <p:spPr bwMode="auto">
          <a:xfrm>
            <a:off x="5058462" y="5818956"/>
            <a:ext cx="3690002" cy="778396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Есқожа Перизат  5 жас</a:t>
            </a:r>
            <a:endParaRPr kumimoji="0" lang="ru-RU" sz="18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 bwMode="auto">
          <a:xfrm>
            <a:off x="971600" y="5818956"/>
            <a:ext cx="3456384" cy="908720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Исмаилов Тамерлан</a:t>
            </a:r>
            <a:r>
              <a:rPr kumimoji="0" lang="kk-KZ" sz="1800" b="1" i="0" u="none" strike="noStrike" spc="50" normalizeH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 5 жас</a:t>
            </a:r>
            <a:endParaRPr kumimoji="0" lang="ru-RU" sz="18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1266" name="Picture 2" descr="D:\Desktop\Кульпаш конкурс\IMG-20200425-WA0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3744415" cy="31984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</p:spTree>
    <p:extLst>
      <p:ext uri="{BB962C8B-B14F-4D97-AF65-F5344CB8AC3E}">
        <p14:creationId xmlns:p14="http://schemas.microsoft.com/office/powerpoint/2010/main" val="37361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" y="0"/>
            <a:ext cx="1685131" cy="167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 bwMode="auto">
          <a:xfrm>
            <a:off x="3059832" y="0"/>
            <a:ext cx="5760640" cy="1944216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kk-KZ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Ұлы </a:t>
            </a:r>
            <a:r>
              <a:rPr lang="kk-KZ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даланың ұлы есімдерін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құрметтеу</a:t>
            </a:r>
            <a:r>
              <a:rPr lang="kk-KZ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kk-KZ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арқылы баланың  бойына мақтаныш сезім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тудыру, сөз </a:t>
            </a:r>
            <a:r>
              <a:rPr lang="kk-KZ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құдіретін бойына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сіңіру, ғарыш</a:t>
            </a:r>
          </a:p>
          <a:p>
            <a:pPr>
              <a:spcAft>
                <a:spcPts val="0"/>
              </a:spcAft>
            </a:pPr>
            <a:r>
              <a:rPr lang="kk-KZ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әлеміне </a:t>
            </a:r>
            <a:r>
              <a:rPr lang="kk-KZ" sz="2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 қызығушылығын арттыру.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20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kk-KZ" sz="20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 bwMode="auto">
          <a:xfrm>
            <a:off x="285720" y="0"/>
            <a:ext cx="2630096" cy="800708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ақсаты:</a:t>
            </a: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Волна 4"/>
          <p:cNvSpPr/>
          <p:nvPr/>
        </p:nvSpPr>
        <p:spPr bwMode="auto">
          <a:xfrm>
            <a:off x="285720" y="839508"/>
            <a:ext cx="2630096" cy="1344960"/>
          </a:xfrm>
          <a:prstGeom prst="wave">
            <a:avLst>
              <a:gd name="adj1" fmla="val 12500"/>
              <a:gd name="adj2" fmla="val -987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Міндеттер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руглая лента лицом вверх 5"/>
          <p:cNvSpPr/>
          <p:nvPr/>
        </p:nvSpPr>
        <p:spPr bwMode="auto">
          <a:xfrm>
            <a:off x="90683" y="2640210"/>
            <a:ext cx="2767240" cy="792088"/>
          </a:xfrm>
          <a:prstGeom prst="ellipseRibbon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Білім беру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руглая лента лицом вверх 6"/>
          <p:cNvSpPr/>
          <p:nvPr/>
        </p:nvSpPr>
        <p:spPr bwMode="auto">
          <a:xfrm>
            <a:off x="3329485" y="2236396"/>
            <a:ext cx="2376264" cy="756084"/>
          </a:xfrm>
          <a:prstGeom prst="ellipseRibbon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Дамыту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Круглая лента лицом вверх 8"/>
          <p:cNvSpPr/>
          <p:nvPr/>
        </p:nvSpPr>
        <p:spPr bwMode="auto">
          <a:xfrm>
            <a:off x="6188225" y="1944216"/>
            <a:ext cx="2592288" cy="864096"/>
          </a:xfrm>
          <a:prstGeom prst="ellipseRibbon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Тәрбиелік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 bwMode="auto">
          <a:xfrm>
            <a:off x="1331640" y="3284984"/>
            <a:ext cx="206937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427984" y="3234430"/>
            <a:ext cx="216023" cy="55461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7374240" y="2704448"/>
            <a:ext cx="204932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 bwMode="auto">
          <a:xfrm>
            <a:off x="285720" y="3754360"/>
            <a:ext cx="2377166" cy="2304256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kk-KZ" sz="1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Балалардың байланыстырып </a:t>
            </a:r>
            <a:r>
              <a:rPr lang="kk-KZ" sz="16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сөйлеуін,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6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көркем </a:t>
            </a:r>
            <a:r>
              <a:rPr lang="kk-KZ" sz="16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сөз бен сөз құдіретін бойына </a:t>
            </a:r>
            <a:r>
              <a:rPr lang="kk-KZ" sz="16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сіңіру  </a:t>
            </a:r>
            <a:endParaRPr lang="ru-RU" sz="1100" b="1" i="1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kk-KZ" sz="14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.</a:t>
            </a:r>
            <a:endParaRPr lang="ru-RU" sz="1400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lnSpc>
                <a:spcPts val="1285"/>
              </a:lnSpc>
              <a:spcAft>
                <a:spcPts val="0"/>
              </a:spcAft>
            </a:pPr>
            <a:r>
              <a:rPr lang="kk-KZ" sz="1000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5" name="Горизонтальный свиток 14"/>
          <p:cNvSpPr/>
          <p:nvPr/>
        </p:nvSpPr>
        <p:spPr bwMode="auto">
          <a:xfrm>
            <a:off x="3419872" y="3512034"/>
            <a:ext cx="2448272" cy="2546582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Баланың шығармашылық әлеуметін дамыту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бейнелеу өнері мен арман қиялына жол көрсету</a:t>
            </a: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 bwMode="auto">
          <a:xfrm>
            <a:off x="6444208" y="3224936"/>
            <a:ext cx="2448272" cy="2364304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/>
                <a:ea typeface="Times New Roman"/>
              </a:rPr>
              <a:t> </a:t>
            </a:r>
            <a:r>
              <a:rPr lang="kk-KZ" sz="16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Ұлы есімдерді құрметтеу </a:t>
            </a:r>
            <a:r>
              <a:rPr lang="kk-KZ" sz="1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арқылы баланың  бойына </a:t>
            </a:r>
            <a:r>
              <a:rPr lang="kk-KZ" sz="16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ұлттық құндылық қалыптастыру</a:t>
            </a:r>
            <a:endParaRPr lang="kk-K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Блок-схема: перфолента 2"/>
          <p:cNvSpPr/>
          <p:nvPr/>
        </p:nvSpPr>
        <p:spPr bwMode="auto">
          <a:xfrm>
            <a:off x="251520" y="404664"/>
            <a:ext cx="8496944" cy="936104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Сурет салу </a:t>
            </a:r>
            <a:r>
              <a:rPr kumimoji="0" lang="kk-KZ" sz="28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Тамерланның</a:t>
            </a:r>
            <a:r>
              <a:rPr kumimoji="0" lang="kk-KZ" sz="2800" b="1" i="0" u="none" strike="noStrike" spc="50" normalizeH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сүйікті жұмысы</a:t>
            </a:r>
            <a:endParaRPr kumimoji="0" lang="ru-RU" sz="28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Desktop\Кульпаш конкурс\IMG-20200425-WA0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7" y="1484784"/>
            <a:ext cx="2539903" cy="1908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D:\Desktop\Кульпаш конкурс\IMG-20200425-WA0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52" y="1502787"/>
            <a:ext cx="2678957" cy="1890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D:\Desktop\Кульпаш конкурс\IMG-20200425-WA0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7" y="3959883"/>
            <a:ext cx="2330817" cy="2133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1" name="Picture 5" descr="D:\Desktop\Кульпаш конкурс\IMG-20200425-WA01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94684"/>
            <a:ext cx="2592288" cy="2098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4" name="Picture 8" descr="D:\Downloads\IMG-20200425-WA01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02787"/>
            <a:ext cx="2592288" cy="1890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2" descr="D:\Desktop\Кульпаш конкурс\IMG-20200425-WA01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59883"/>
            <a:ext cx="2803250" cy="2133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150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6" descr="D:\Desktop\Кульпаш конкурс\IMG-20200425-WA01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5" r="2214" b="3488"/>
          <a:stretch/>
        </p:blipFill>
        <p:spPr bwMode="auto">
          <a:xfrm>
            <a:off x="4982580" y="4363026"/>
            <a:ext cx="3221589" cy="1696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D:\Desktop\Кульпаш конкурс\IMG-20200425-WA01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" r="2087" b="3488"/>
          <a:stretch/>
        </p:blipFill>
        <p:spPr bwMode="auto">
          <a:xfrm>
            <a:off x="201017" y="1519759"/>
            <a:ext cx="3269625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олна 4"/>
          <p:cNvSpPr/>
          <p:nvPr/>
        </p:nvSpPr>
        <p:spPr bwMode="auto">
          <a:xfrm>
            <a:off x="207134" y="544837"/>
            <a:ext cx="8613338" cy="914400"/>
          </a:xfrm>
          <a:prstGeom prst="wav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 Tim"/>
              </a:rPr>
              <a:t>Абайдың табиғат лирикасы  Тамерланның тілімен </a:t>
            </a:r>
            <a:r>
              <a:rPr kumimoji="0" lang="kk-KZ" sz="28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 Tim"/>
              </a:rPr>
              <a:t>...</a:t>
            </a:r>
            <a:endParaRPr kumimoji="0" lang="ru-RU" sz="28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 Tim"/>
            </a:endParaRPr>
          </a:p>
        </p:txBody>
      </p:sp>
      <p:pic>
        <p:nvPicPr>
          <p:cNvPr id="12290" name="Picture 2" descr="D:\Desktop\Кульпаш конкурс\IMG-20200425-WA01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7539">
            <a:off x="955419" y="3689476"/>
            <a:ext cx="1872208" cy="3221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олна 5"/>
          <p:cNvSpPr/>
          <p:nvPr/>
        </p:nvSpPr>
        <p:spPr bwMode="auto">
          <a:xfrm rot="21269640">
            <a:off x="282466" y="3551617"/>
            <a:ext cx="2210689" cy="608355"/>
          </a:xfrm>
          <a:prstGeom prst="wav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Жазғытұрым</a:t>
            </a:r>
            <a:endParaRPr kumimoji="0" lang="ru-RU" sz="18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Волна 6"/>
          <p:cNvSpPr/>
          <p:nvPr/>
        </p:nvSpPr>
        <p:spPr bwMode="auto">
          <a:xfrm rot="21195964">
            <a:off x="1864214" y="6061741"/>
            <a:ext cx="2240749" cy="615971"/>
          </a:xfrm>
          <a:prstGeom prst="wave">
            <a:avLst>
              <a:gd name="adj1" fmla="val 12500"/>
              <a:gd name="adj2" fmla="val -18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Күз</a:t>
            </a:r>
            <a:endParaRPr kumimoji="0" lang="ru-RU" sz="20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Волна 7"/>
          <p:cNvSpPr/>
          <p:nvPr/>
        </p:nvSpPr>
        <p:spPr bwMode="auto">
          <a:xfrm rot="21105189">
            <a:off x="5895155" y="6110240"/>
            <a:ext cx="2274992" cy="638374"/>
          </a:xfrm>
          <a:prstGeom prst="wav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Қыс</a:t>
            </a:r>
            <a:endParaRPr kumimoji="0" lang="ru-RU" sz="18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Волна 8"/>
          <p:cNvSpPr/>
          <p:nvPr/>
        </p:nvSpPr>
        <p:spPr bwMode="auto">
          <a:xfrm rot="21215676">
            <a:off x="6179506" y="3730314"/>
            <a:ext cx="2219147" cy="542416"/>
          </a:xfrm>
          <a:prstGeom prst="wav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1" i="0" u="none" strike="noStrike" normalizeH="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Жаз</a:t>
            </a:r>
            <a:endParaRPr kumimoji="0" lang="ru-RU" sz="1800" b="1" i="0" u="none" strike="noStrike" normalizeH="0" baseline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94" y="1735001"/>
            <a:ext cx="1944687" cy="2378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 descr="D:\Downloads\IMG-20200425-WA0155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74" y="1433959"/>
            <a:ext cx="2994687" cy="22460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6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ерфолента 6"/>
          <p:cNvSpPr/>
          <p:nvPr/>
        </p:nvSpPr>
        <p:spPr bwMode="auto">
          <a:xfrm>
            <a:off x="467544" y="332656"/>
            <a:ext cx="8280920" cy="1152128"/>
          </a:xfrm>
          <a:prstGeom prst="flowChartPunchedTap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Ғарышкер туралы ізденіс</a:t>
            </a:r>
            <a:endParaRPr kumimoji="0" lang="ru-RU" sz="36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D:\Desktop\Кульпаш конкурс\IMG-20200425-WA0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6"/>
          <a:stretch/>
        </p:blipFill>
        <p:spPr bwMode="auto">
          <a:xfrm>
            <a:off x="1043608" y="2204865"/>
            <a:ext cx="727280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олна 6"/>
          <p:cNvSpPr/>
          <p:nvPr/>
        </p:nvSpPr>
        <p:spPr bwMode="auto">
          <a:xfrm>
            <a:off x="494367" y="0"/>
            <a:ext cx="8352928" cy="1368152"/>
          </a:xfrm>
          <a:prstGeom prst="wave">
            <a:avLst>
              <a:gd name="adj1" fmla="val 12500"/>
              <a:gd name="adj2" fmla="val 363"/>
            </a:avLst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Есқожа Перизаттың зымыраны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1685131" cy="167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31195"/>
            <a:ext cx="1331640" cy="132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D:\Desktop\Кульпаш конкурс\IMG-20200425-WA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411276"/>
            <a:ext cx="1968551" cy="2232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Desktop\Кульпаш конкурс\IMG-20200425-WA0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17" y="4356132"/>
            <a:ext cx="1972274" cy="2287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Desktop\Кульпаш конкурс\IMG-20200425-WA01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0964"/>
            <a:ext cx="1985547" cy="2506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D:\Desktop\Кульпаш конкурс\IMG-20200425-WA01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5727" y="1679014"/>
            <a:ext cx="1965104" cy="2478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5" name="Picture 5" descr="D:\Desktop\Кульпаш конкурс\IMG-20200425-WA01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5727" y="4356132"/>
            <a:ext cx="1965104" cy="2287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6" name="Picture 6" descr="D:\Desktop\Кульпаш конкурс\IMG-20200425-WA01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25" y="1706560"/>
            <a:ext cx="1972274" cy="2450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7" name="Picture 7" descr="D:\Desktop\Кульпаш конкурс\IMG-20200425-WA013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463" y="4356131"/>
            <a:ext cx="2008999" cy="2287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79013"/>
            <a:ext cx="1968551" cy="2438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Шары">
  <a:themeElements>
    <a:clrScheme name="Шары 9">
      <a:dk1>
        <a:srgbClr val="000000"/>
      </a:dk1>
      <a:lt1>
        <a:srgbClr val="FFFFFF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B9"/>
      </a:accent6>
      <a:hlink>
        <a:srgbClr val="FF9999"/>
      </a:hlink>
      <a:folHlink>
        <a:srgbClr val="FFFF99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Шары">
  <a:themeElements>
    <a:clrScheme name="Шары 9">
      <a:dk1>
        <a:srgbClr val="000000"/>
      </a:dk1>
      <a:lt1>
        <a:srgbClr val="FFFFFF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B9"/>
      </a:accent6>
      <a:hlink>
        <a:srgbClr val="FF9999"/>
      </a:hlink>
      <a:folHlink>
        <a:srgbClr val="FFFF99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Шары">
  <a:themeElements>
    <a:clrScheme name="Шары 9">
      <a:dk1>
        <a:srgbClr val="000000"/>
      </a:dk1>
      <a:lt1>
        <a:srgbClr val="FFFFFF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B9"/>
      </a:accent6>
      <a:hlink>
        <a:srgbClr val="FF9999"/>
      </a:hlink>
      <a:folHlink>
        <a:srgbClr val="FFFF99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144</Words>
  <Application>Microsoft Office PowerPoint</Application>
  <PresentationFormat>Экран (4:3)</PresentationFormat>
  <Paragraphs>48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2_Шары</vt:lpstr>
      <vt:lpstr>4_Шары</vt:lpstr>
      <vt:lpstr>5_Шары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122</dc:creator>
  <cp:lastModifiedBy>user</cp:lastModifiedBy>
  <cp:revision>85</cp:revision>
  <dcterms:created xsi:type="dcterms:W3CDTF">2015-06-19T07:43:51Z</dcterms:created>
  <dcterms:modified xsi:type="dcterms:W3CDTF">2020-04-25T14:02:15Z</dcterms:modified>
</cp:coreProperties>
</file>